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4"/>
  </p:notesMasterIdLst>
  <p:handoutMasterIdLst>
    <p:handoutMasterId r:id="rId35"/>
  </p:handoutMasterIdLst>
  <p:sldIdLst>
    <p:sldId id="336" r:id="rId5"/>
    <p:sldId id="330" r:id="rId6"/>
    <p:sldId id="332" r:id="rId7"/>
    <p:sldId id="355" r:id="rId8"/>
    <p:sldId id="356" r:id="rId9"/>
    <p:sldId id="357" r:id="rId10"/>
    <p:sldId id="358" r:id="rId11"/>
    <p:sldId id="337" r:id="rId12"/>
    <p:sldId id="340" r:id="rId13"/>
    <p:sldId id="339" r:id="rId14"/>
    <p:sldId id="341" r:id="rId15"/>
    <p:sldId id="348" r:id="rId16"/>
    <p:sldId id="334" r:id="rId17"/>
    <p:sldId id="362" r:id="rId18"/>
    <p:sldId id="343" r:id="rId19"/>
    <p:sldId id="360" r:id="rId20"/>
    <p:sldId id="370" r:id="rId21"/>
    <p:sldId id="363" r:id="rId22"/>
    <p:sldId id="371" r:id="rId23"/>
    <p:sldId id="364" r:id="rId24"/>
    <p:sldId id="335" r:id="rId25"/>
    <p:sldId id="372" r:id="rId26"/>
    <p:sldId id="373" r:id="rId27"/>
    <p:sldId id="374" r:id="rId28"/>
    <p:sldId id="353" r:id="rId29"/>
    <p:sldId id="375" r:id="rId30"/>
    <p:sldId id="376" r:id="rId31"/>
    <p:sldId id="377" r:id="rId32"/>
    <p:sldId id="275" r:id="rId3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590AA-02B3-4ADE-F57B-86D5AB206163}" name="Jarrod Renfro" initials="JR" userId="Jarrod Renf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F2F2F2"/>
    <a:srgbClr val="0948CB"/>
    <a:srgbClr val="0B49CB"/>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85170"/>
  </p:normalViewPr>
  <p:slideViewPr>
    <p:cSldViewPr snapToGrid="0" snapToObjects="1">
      <p:cViewPr varScale="1">
        <p:scale>
          <a:sx n="108" d="100"/>
          <a:sy n="108" d="100"/>
        </p:scale>
        <p:origin x="1936" y="192"/>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E32F3-03BD-4EA0-9110-9A6F9A28C4B2}"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AF9918B6-D02D-4934-8458-D2D6FF6950A7}">
      <dgm:prSet/>
      <dgm:spPr/>
      <dgm:t>
        <a:bodyPr/>
        <a:lstStyle/>
        <a:p>
          <a:pPr>
            <a:defRPr cap="all"/>
          </a:pPr>
          <a:r>
            <a:rPr lang="en-US"/>
            <a:t>Introduction and Background</a:t>
          </a:r>
        </a:p>
      </dgm:t>
    </dgm:pt>
    <dgm:pt modelId="{D32DC65F-978E-4673-8068-EEB4F6ACB057}" type="parTrans" cxnId="{43203FCC-0EB9-4110-AE74-A9FEDE318CC9}">
      <dgm:prSet/>
      <dgm:spPr/>
      <dgm:t>
        <a:bodyPr/>
        <a:lstStyle/>
        <a:p>
          <a:endParaRPr lang="en-US"/>
        </a:p>
      </dgm:t>
    </dgm:pt>
    <dgm:pt modelId="{3304AAD7-EB7C-43B3-8D54-0CDBD9266A48}" type="sibTrans" cxnId="{43203FCC-0EB9-4110-AE74-A9FEDE318CC9}">
      <dgm:prSet/>
      <dgm:spPr/>
      <dgm:t>
        <a:bodyPr/>
        <a:lstStyle/>
        <a:p>
          <a:endParaRPr lang="en-US"/>
        </a:p>
      </dgm:t>
    </dgm:pt>
    <dgm:pt modelId="{9818078C-1750-44D8-962C-FBFF07DA77F6}">
      <dgm:prSet/>
      <dgm:spPr/>
      <dgm:t>
        <a:bodyPr/>
        <a:lstStyle/>
        <a:p>
          <a:pPr>
            <a:defRPr cap="all"/>
          </a:pPr>
          <a:r>
            <a:rPr lang="en-US"/>
            <a:t>Exploratory Data Analysis</a:t>
          </a:r>
        </a:p>
      </dgm:t>
    </dgm:pt>
    <dgm:pt modelId="{944F076E-4F92-466B-B544-E850EB3E3418}" type="parTrans" cxnId="{6773F21D-A3C8-4707-9C1F-EAA639BBC6F6}">
      <dgm:prSet/>
      <dgm:spPr/>
      <dgm:t>
        <a:bodyPr/>
        <a:lstStyle/>
        <a:p>
          <a:endParaRPr lang="en-US"/>
        </a:p>
      </dgm:t>
    </dgm:pt>
    <dgm:pt modelId="{3885CDD0-5298-46C9-AA9A-101A8F159C40}" type="sibTrans" cxnId="{6773F21D-A3C8-4707-9C1F-EAA639BBC6F6}">
      <dgm:prSet/>
      <dgm:spPr/>
      <dgm:t>
        <a:bodyPr/>
        <a:lstStyle/>
        <a:p>
          <a:endParaRPr lang="en-US"/>
        </a:p>
      </dgm:t>
    </dgm:pt>
    <dgm:pt modelId="{B223F97E-1487-49EC-AD74-649EAA9E56AD}">
      <dgm:prSet/>
      <dgm:spPr/>
      <dgm:t>
        <a:bodyPr/>
        <a:lstStyle/>
        <a:p>
          <a:pPr>
            <a:defRPr cap="all"/>
          </a:pPr>
          <a:r>
            <a:rPr lang="en-US"/>
            <a:t>Content-based Recommender System using Unsupervised Learning</a:t>
          </a:r>
        </a:p>
      </dgm:t>
    </dgm:pt>
    <dgm:pt modelId="{2DBBE688-0DD1-40D2-A4D4-A5DD36719335}" type="parTrans" cxnId="{0878F17C-23AD-48AE-8E11-AC5BA76B64AD}">
      <dgm:prSet/>
      <dgm:spPr/>
      <dgm:t>
        <a:bodyPr/>
        <a:lstStyle/>
        <a:p>
          <a:endParaRPr lang="en-US"/>
        </a:p>
      </dgm:t>
    </dgm:pt>
    <dgm:pt modelId="{0B027383-D386-49D4-BBD1-46FF86C1E15B}" type="sibTrans" cxnId="{0878F17C-23AD-48AE-8E11-AC5BA76B64AD}">
      <dgm:prSet/>
      <dgm:spPr/>
      <dgm:t>
        <a:bodyPr/>
        <a:lstStyle/>
        <a:p>
          <a:endParaRPr lang="en-US"/>
        </a:p>
      </dgm:t>
    </dgm:pt>
    <dgm:pt modelId="{E3C3D430-D0DF-4775-A540-25C01E195B32}">
      <dgm:prSet/>
      <dgm:spPr/>
      <dgm:t>
        <a:bodyPr/>
        <a:lstStyle/>
        <a:p>
          <a:pPr>
            <a:defRPr cap="all"/>
          </a:pPr>
          <a:r>
            <a:rPr lang="en-US"/>
            <a:t>Collaborative-filtering based Recommender System using Supervised learning</a:t>
          </a:r>
        </a:p>
      </dgm:t>
    </dgm:pt>
    <dgm:pt modelId="{9ACCCEA9-D58E-4118-9548-CACF8CC89330}" type="parTrans" cxnId="{1C258AFF-56D8-409B-BBC5-55324B9A3FA3}">
      <dgm:prSet/>
      <dgm:spPr/>
      <dgm:t>
        <a:bodyPr/>
        <a:lstStyle/>
        <a:p>
          <a:endParaRPr lang="en-US"/>
        </a:p>
      </dgm:t>
    </dgm:pt>
    <dgm:pt modelId="{09424251-0EC9-424B-B257-3F493C8C7967}" type="sibTrans" cxnId="{1C258AFF-56D8-409B-BBC5-55324B9A3FA3}">
      <dgm:prSet/>
      <dgm:spPr/>
      <dgm:t>
        <a:bodyPr/>
        <a:lstStyle/>
        <a:p>
          <a:endParaRPr lang="en-US"/>
        </a:p>
      </dgm:t>
    </dgm:pt>
    <dgm:pt modelId="{1A239C7D-54B8-4AB2-9092-95D6C66E4BED}">
      <dgm:prSet/>
      <dgm:spPr/>
      <dgm:t>
        <a:bodyPr/>
        <a:lstStyle/>
        <a:p>
          <a:pPr>
            <a:defRPr cap="all"/>
          </a:pPr>
          <a:r>
            <a:rPr lang="en-US"/>
            <a:t>Conclusion</a:t>
          </a:r>
        </a:p>
      </dgm:t>
    </dgm:pt>
    <dgm:pt modelId="{BA57D99C-FB10-48E4-945B-FF4FB950F5F2}" type="parTrans" cxnId="{3209A0BF-E2D0-4620-9885-2CE142221C0E}">
      <dgm:prSet/>
      <dgm:spPr/>
      <dgm:t>
        <a:bodyPr/>
        <a:lstStyle/>
        <a:p>
          <a:endParaRPr lang="en-US"/>
        </a:p>
      </dgm:t>
    </dgm:pt>
    <dgm:pt modelId="{8FA0BA6C-C09F-4FB2-98DC-E2240FA90F68}" type="sibTrans" cxnId="{3209A0BF-E2D0-4620-9885-2CE142221C0E}">
      <dgm:prSet/>
      <dgm:spPr/>
      <dgm:t>
        <a:bodyPr/>
        <a:lstStyle/>
        <a:p>
          <a:endParaRPr lang="en-US"/>
        </a:p>
      </dgm:t>
    </dgm:pt>
    <dgm:pt modelId="{8CEB20E4-9516-4225-A22C-3DBAAA66FD90}">
      <dgm:prSet/>
      <dgm:spPr/>
      <dgm:t>
        <a:bodyPr/>
        <a:lstStyle/>
        <a:p>
          <a:pPr>
            <a:defRPr cap="all"/>
          </a:pPr>
          <a:r>
            <a:rPr lang="en-US"/>
            <a:t>Appendix</a:t>
          </a:r>
        </a:p>
      </dgm:t>
    </dgm:pt>
    <dgm:pt modelId="{AB37409D-4F98-4845-AC84-960D9EB33680}" type="parTrans" cxnId="{1C475BB7-BF31-43EC-963F-0B5FA2C25226}">
      <dgm:prSet/>
      <dgm:spPr/>
      <dgm:t>
        <a:bodyPr/>
        <a:lstStyle/>
        <a:p>
          <a:endParaRPr lang="en-US"/>
        </a:p>
      </dgm:t>
    </dgm:pt>
    <dgm:pt modelId="{EB73AB24-50CC-40CA-B9CD-6E95623858D4}" type="sibTrans" cxnId="{1C475BB7-BF31-43EC-963F-0B5FA2C25226}">
      <dgm:prSet/>
      <dgm:spPr/>
      <dgm:t>
        <a:bodyPr/>
        <a:lstStyle/>
        <a:p>
          <a:endParaRPr lang="en-US"/>
        </a:p>
      </dgm:t>
    </dgm:pt>
    <dgm:pt modelId="{DE02AEBC-BC5C-4E09-87B6-3CA75604B17B}" type="pres">
      <dgm:prSet presAssocID="{B72E32F3-03BD-4EA0-9110-9A6F9A28C4B2}" presName="root" presStyleCnt="0">
        <dgm:presLayoutVars>
          <dgm:dir/>
          <dgm:resizeHandles val="exact"/>
        </dgm:presLayoutVars>
      </dgm:prSet>
      <dgm:spPr/>
    </dgm:pt>
    <dgm:pt modelId="{F39DC99D-BF36-41C0-A004-8F56F86F3E8F}" type="pres">
      <dgm:prSet presAssocID="{AF9918B6-D02D-4934-8458-D2D6FF6950A7}" presName="compNode" presStyleCnt="0"/>
      <dgm:spPr/>
    </dgm:pt>
    <dgm:pt modelId="{3C914842-BFCC-4DCF-8E69-D228EAFCF797}" type="pres">
      <dgm:prSet presAssocID="{AF9918B6-D02D-4934-8458-D2D6FF6950A7}" presName="iconBgRect" presStyleLbl="bgShp" presStyleIdx="0" presStyleCnt="6"/>
      <dgm:spPr>
        <a:prstGeom prst="round2DiagRect">
          <a:avLst>
            <a:gd name="adj1" fmla="val 29727"/>
            <a:gd name="adj2" fmla="val 0"/>
          </a:avLst>
        </a:prstGeom>
      </dgm:spPr>
    </dgm:pt>
    <dgm:pt modelId="{A24E1478-8D8A-4967-BE60-17CBF657790C}" type="pres">
      <dgm:prSet presAssocID="{AF9918B6-D02D-4934-8458-D2D6FF6950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vres"/>
        </a:ext>
      </dgm:extLst>
    </dgm:pt>
    <dgm:pt modelId="{489C3027-9068-4438-A3CC-54A192A86E27}" type="pres">
      <dgm:prSet presAssocID="{AF9918B6-D02D-4934-8458-D2D6FF6950A7}" presName="spaceRect" presStyleCnt="0"/>
      <dgm:spPr/>
    </dgm:pt>
    <dgm:pt modelId="{CFF4AB71-2C27-4E06-938A-43D74FC1299A}" type="pres">
      <dgm:prSet presAssocID="{AF9918B6-D02D-4934-8458-D2D6FF6950A7}" presName="textRect" presStyleLbl="revTx" presStyleIdx="0" presStyleCnt="6">
        <dgm:presLayoutVars>
          <dgm:chMax val="1"/>
          <dgm:chPref val="1"/>
        </dgm:presLayoutVars>
      </dgm:prSet>
      <dgm:spPr/>
    </dgm:pt>
    <dgm:pt modelId="{F913F196-5D98-4332-9543-FDD03B42BEF1}" type="pres">
      <dgm:prSet presAssocID="{3304AAD7-EB7C-43B3-8D54-0CDBD9266A48}" presName="sibTrans" presStyleCnt="0"/>
      <dgm:spPr/>
    </dgm:pt>
    <dgm:pt modelId="{FFED753F-5B48-448A-B765-5BC7102C5B57}" type="pres">
      <dgm:prSet presAssocID="{9818078C-1750-44D8-962C-FBFF07DA77F6}" presName="compNode" presStyleCnt="0"/>
      <dgm:spPr/>
    </dgm:pt>
    <dgm:pt modelId="{A70AB878-A367-4388-9CE6-7B514F30B528}" type="pres">
      <dgm:prSet presAssocID="{9818078C-1750-44D8-962C-FBFF07DA77F6}" presName="iconBgRect" presStyleLbl="bgShp" presStyleIdx="1" presStyleCnt="6"/>
      <dgm:spPr>
        <a:prstGeom prst="round2DiagRect">
          <a:avLst>
            <a:gd name="adj1" fmla="val 29727"/>
            <a:gd name="adj2" fmla="val 0"/>
          </a:avLst>
        </a:prstGeom>
      </dgm:spPr>
    </dgm:pt>
    <dgm:pt modelId="{8B93D211-A40D-4F52-A6A9-4B8AA49296CA}" type="pres">
      <dgm:prSet presAssocID="{9818078C-1750-44D8-962C-FBFF07DA77F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3C3BAFF-1C33-4382-BEF7-E6AEEED6938D}" type="pres">
      <dgm:prSet presAssocID="{9818078C-1750-44D8-962C-FBFF07DA77F6}" presName="spaceRect" presStyleCnt="0"/>
      <dgm:spPr/>
    </dgm:pt>
    <dgm:pt modelId="{CB21FE72-C080-4626-BE72-40E336C42673}" type="pres">
      <dgm:prSet presAssocID="{9818078C-1750-44D8-962C-FBFF07DA77F6}" presName="textRect" presStyleLbl="revTx" presStyleIdx="1" presStyleCnt="6">
        <dgm:presLayoutVars>
          <dgm:chMax val="1"/>
          <dgm:chPref val="1"/>
        </dgm:presLayoutVars>
      </dgm:prSet>
      <dgm:spPr/>
    </dgm:pt>
    <dgm:pt modelId="{809A98D3-D64A-411A-AFCF-90CD9A8939D5}" type="pres">
      <dgm:prSet presAssocID="{3885CDD0-5298-46C9-AA9A-101A8F159C40}" presName="sibTrans" presStyleCnt="0"/>
      <dgm:spPr/>
    </dgm:pt>
    <dgm:pt modelId="{9F46B522-E4F7-418B-88A8-B7B800CD6AAA}" type="pres">
      <dgm:prSet presAssocID="{B223F97E-1487-49EC-AD74-649EAA9E56AD}" presName="compNode" presStyleCnt="0"/>
      <dgm:spPr/>
    </dgm:pt>
    <dgm:pt modelId="{2FA152B1-2B06-4E36-B40C-4FDE201C679C}" type="pres">
      <dgm:prSet presAssocID="{B223F97E-1487-49EC-AD74-649EAA9E56AD}" presName="iconBgRect" presStyleLbl="bgShp" presStyleIdx="2" presStyleCnt="6"/>
      <dgm:spPr>
        <a:prstGeom prst="round2DiagRect">
          <a:avLst>
            <a:gd name="adj1" fmla="val 29727"/>
            <a:gd name="adj2" fmla="val 0"/>
          </a:avLst>
        </a:prstGeom>
      </dgm:spPr>
    </dgm:pt>
    <dgm:pt modelId="{F2CC67DC-8925-4F79-9BF2-92E8F4BD7A4E}" type="pres">
      <dgm:prSet presAssocID="{B223F97E-1487-49EC-AD74-649EAA9E56A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e"/>
        </a:ext>
      </dgm:extLst>
    </dgm:pt>
    <dgm:pt modelId="{81CA92DD-895F-4B23-BD16-40246C05305E}" type="pres">
      <dgm:prSet presAssocID="{B223F97E-1487-49EC-AD74-649EAA9E56AD}" presName="spaceRect" presStyleCnt="0"/>
      <dgm:spPr/>
    </dgm:pt>
    <dgm:pt modelId="{A9A82C2F-E868-4CB9-B8CA-C5E70DC2A304}" type="pres">
      <dgm:prSet presAssocID="{B223F97E-1487-49EC-AD74-649EAA9E56AD}" presName="textRect" presStyleLbl="revTx" presStyleIdx="2" presStyleCnt="6">
        <dgm:presLayoutVars>
          <dgm:chMax val="1"/>
          <dgm:chPref val="1"/>
        </dgm:presLayoutVars>
      </dgm:prSet>
      <dgm:spPr/>
    </dgm:pt>
    <dgm:pt modelId="{8C067350-DF57-44A7-BFD4-9380E4C418CA}" type="pres">
      <dgm:prSet presAssocID="{0B027383-D386-49D4-BBD1-46FF86C1E15B}" presName="sibTrans" presStyleCnt="0"/>
      <dgm:spPr/>
    </dgm:pt>
    <dgm:pt modelId="{E7C5DCA6-F57C-4F9D-9011-2EB8A4594024}" type="pres">
      <dgm:prSet presAssocID="{E3C3D430-D0DF-4775-A540-25C01E195B32}" presName="compNode" presStyleCnt="0"/>
      <dgm:spPr/>
    </dgm:pt>
    <dgm:pt modelId="{560B9383-86AB-4F9C-8244-BF892D0D8E83}" type="pres">
      <dgm:prSet presAssocID="{E3C3D430-D0DF-4775-A540-25C01E195B32}" presName="iconBgRect" presStyleLbl="bgShp" presStyleIdx="3" presStyleCnt="6"/>
      <dgm:spPr>
        <a:prstGeom prst="round2DiagRect">
          <a:avLst>
            <a:gd name="adj1" fmla="val 29727"/>
            <a:gd name="adj2" fmla="val 0"/>
          </a:avLst>
        </a:prstGeom>
      </dgm:spPr>
    </dgm:pt>
    <dgm:pt modelId="{02008122-1D04-46FC-B6AF-DDEDCC332131}" type="pres">
      <dgm:prSet presAssocID="{E3C3D430-D0DF-4775-A540-25C01E195B3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rer"/>
        </a:ext>
      </dgm:extLst>
    </dgm:pt>
    <dgm:pt modelId="{1694204B-2C99-4362-8E45-0973D0B7373B}" type="pres">
      <dgm:prSet presAssocID="{E3C3D430-D0DF-4775-A540-25C01E195B32}" presName="spaceRect" presStyleCnt="0"/>
      <dgm:spPr/>
    </dgm:pt>
    <dgm:pt modelId="{AAA86F6E-0EFF-4055-99FD-95DB46E602BF}" type="pres">
      <dgm:prSet presAssocID="{E3C3D430-D0DF-4775-A540-25C01E195B32}" presName="textRect" presStyleLbl="revTx" presStyleIdx="3" presStyleCnt="6">
        <dgm:presLayoutVars>
          <dgm:chMax val="1"/>
          <dgm:chPref val="1"/>
        </dgm:presLayoutVars>
      </dgm:prSet>
      <dgm:spPr/>
    </dgm:pt>
    <dgm:pt modelId="{AD3B6DC0-0017-4866-B383-DFF97466EC31}" type="pres">
      <dgm:prSet presAssocID="{09424251-0EC9-424B-B257-3F493C8C7967}" presName="sibTrans" presStyleCnt="0"/>
      <dgm:spPr/>
    </dgm:pt>
    <dgm:pt modelId="{F05FBF8F-D16E-48E0-9F6A-6CD1C2E41973}" type="pres">
      <dgm:prSet presAssocID="{1A239C7D-54B8-4AB2-9092-95D6C66E4BED}" presName="compNode" presStyleCnt="0"/>
      <dgm:spPr/>
    </dgm:pt>
    <dgm:pt modelId="{A7ACF993-2A14-42DE-A77C-5F07A156CF7A}" type="pres">
      <dgm:prSet presAssocID="{1A239C7D-54B8-4AB2-9092-95D6C66E4BED}" presName="iconBgRect" presStyleLbl="bgShp" presStyleIdx="4" presStyleCnt="6"/>
      <dgm:spPr>
        <a:prstGeom prst="round2DiagRect">
          <a:avLst>
            <a:gd name="adj1" fmla="val 29727"/>
            <a:gd name="adj2" fmla="val 0"/>
          </a:avLst>
        </a:prstGeom>
      </dgm:spPr>
    </dgm:pt>
    <dgm:pt modelId="{759C04C6-0C19-4035-80A6-2DD8C8C97640}" type="pres">
      <dgm:prSet presAssocID="{1A239C7D-54B8-4AB2-9092-95D6C66E4BE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teau d'officiel"/>
        </a:ext>
      </dgm:extLst>
    </dgm:pt>
    <dgm:pt modelId="{DE19FFA4-DB4B-4D08-A717-08E15CBC551D}" type="pres">
      <dgm:prSet presAssocID="{1A239C7D-54B8-4AB2-9092-95D6C66E4BED}" presName="spaceRect" presStyleCnt="0"/>
      <dgm:spPr/>
    </dgm:pt>
    <dgm:pt modelId="{9A5CC83E-2A2D-4137-9F45-021F2BB4DEFC}" type="pres">
      <dgm:prSet presAssocID="{1A239C7D-54B8-4AB2-9092-95D6C66E4BED}" presName="textRect" presStyleLbl="revTx" presStyleIdx="4" presStyleCnt="6">
        <dgm:presLayoutVars>
          <dgm:chMax val="1"/>
          <dgm:chPref val="1"/>
        </dgm:presLayoutVars>
      </dgm:prSet>
      <dgm:spPr/>
    </dgm:pt>
    <dgm:pt modelId="{16EFB81D-EE23-468C-87B5-EE8417FC4BCF}" type="pres">
      <dgm:prSet presAssocID="{8FA0BA6C-C09F-4FB2-98DC-E2240FA90F68}" presName="sibTrans" presStyleCnt="0"/>
      <dgm:spPr/>
    </dgm:pt>
    <dgm:pt modelId="{9BDFFA80-98CF-4951-A6C0-1D0A6E696BE4}" type="pres">
      <dgm:prSet presAssocID="{8CEB20E4-9516-4225-A22C-3DBAAA66FD90}" presName="compNode" presStyleCnt="0"/>
      <dgm:spPr/>
    </dgm:pt>
    <dgm:pt modelId="{AD4ADA90-4747-43FB-9D53-22F6518D34EB}" type="pres">
      <dgm:prSet presAssocID="{8CEB20E4-9516-4225-A22C-3DBAAA66FD90}" presName="iconBgRect" presStyleLbl="bgShp" presStyleIdx="5" presStyleCnt="6"/>
      <dgm:spPr>
        <a:prstGeom prst="round2DiagRect">
          <a:avLst>
            <a:gd name="adj1" fmla="val 29727"/>
            <a:gd name="adj2" fmla="val 0"/>
          </a:avLst>
        </a:prstGeom>
      </dgm:spPr>
    </dgm:pt>
    <dgm:pt modelId="{0B5B00ED-3381-4277-812B-F5711859BEC7}" type="pres">
      <dgm:prSet presAssocID="{8CEB20E4-9516-4225-A22C-3DBAAA66FD9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rombone"/>
        </a:ext>
      </dgm:extLst>
    </dgm:pt>
    <dgm:pt modelId="{192D2347-E2FD-453A-B227-2A386E0B9532}" type="pres">
      <dgm:prSet presAssocID="{8CEB20E4-9516-4225-A22C-3DBAAA66FD90}" presName="spaceRect" presStyleCnt="0"/>
      <dgm:spPr/>
    </dgm:pt>
    <dgm:pt modelId="{DE2C7B31-9F68-406C-AF61-56E917211ABA}" type="pres">
      <dgm:prSet presAssocID="{8CEB20E4-9516-4225-A22C-3DBAAA66FD90}" presName="textRect" presStyleLbl="revTx" presStyleIdx="5" presStyleCnt="6">
        <dgm:presLayoutVars>
          <dgm:chMax val="1"/>
          <dgm:chPref val="1"/>
        </dgm:presLayoutVars>
      </dgm:prSet>
      <dgm:spPr/>
    </dgm:pt>
  </dgm:ptLst>
  <dgm:cxnLst>
    <dgm:cxn modelId="{109A110D-8350-4E34-A297-E834815D5D3C}" type="presOf" srcId="{B72E32F3-03BD-4EA0-9110-9A6F9A28C4B2}" destId="{DE02AEBC-BC5C-4E09-87B6-3CA75604B17B}" srcOrd="0" destOrd="0" presId="urn:microsoft.com/office/officeart/2018/5/layout/IconLeafLabelList"/>
    <dgm:cxn modelId="{D7E8B011-8EF6-454D-BF38-20A18F73D53E}" type="presOf" srcId="{9818078C-1750-44D8-962C-FBFF07DA77F6}" destId="{CB21FE72-C080-4626-BE72-40E336C42673}" srcOrd="0" destOrd="0" presId="urn:microsoft.com/office/officeart/2018/5/layout/IconLeafLabelList"/>
    <dgm:cxn modelId="{C56E241A-7421-4DF1-BE69-DB1578ABBCAE}" type="presOf" srcId="{AF9918B6-D02D-4934-8458-D2D6FF6950A7}" destId="{CFF4AB71-2C27-4E06-938A-43D74FC1299A}" srcOrd="0" destOrd="0" presId="urn:microsoft.com/office/officeart/2018/5/layout/IconLeafLabelList"/>
    <dgm:cxn modelId="{6773F21D-A3C8-4707-9C1F-EAA639BBC6F6}" srcId="{B72E32F3-03BD-4EA0-9110-9A6F9A28C4B2}" destId="{9818078C-1750-44D8-962C-FBFF07DA77F6}" srcOrd="1" destOrd="0" parTransId="{944F076E-4F92-466B-B544-E850EB3E3418}" sibTransId="{3885CDD0-5298-46C9-AA9A-101A8F159C40}"/>
    <dgm:cxn modelId="{71B7FB58-60C5-49C0-AA14-7984029A55A3}" type="presOf" srcId="{1A239C7D-54B8-4AB2-9092-95D6C66E4BED}" destId="{9A5CC83E-2A2D-4137-9F45-021F2BB4DEFC}" srcOrd="0" destOrd="0" presId="urn:microsoft.com/office/officeart/2018/5/layout/IconLeafLabelList"/>
    <dgm:cxn modelId="{72D46C63-E133-40C4-8DE5-26023EAD5E00}" type="presOf" srcId="{E3C3D430-D0DF-4775-A540-25C01E195B32}" destId="{AAA86F6E-0EFF-4055-99FD-95DB46E602BF}" srcOrd="0" destOrd="0" presId="urn:microsoft.com/office/officeart/2018/5/layout/IconLeafLabelList"/>
    <dgm:cxn modelId="{0878F17C-23AD-48AE-8E11-AC5BA76B64AD}" srcId="{B72E32F3-03BD-4EA0-9110-9A6F9A28C4B2}" destId="{B223F97E-1487-49EC-AD74-649EAA9E56AD}" srcOrd="2" destOrd="0" parTransId="{2DBBE688-0DD1-40D2-A4D4-A5DD36719335}" sibTransId="{0B027383-D386-49D4-BBD1-46FF86C1E15B}"/>
    <dgm:cxn modelId="{C3F24DAB-F869-43C2-8C7D-2305525C80F5}" type="presOf" srcId="{8CEB20E4-9516-4225-A22C-3DBAAA66FD90}" destId="{DE2C7B31-9F68-406C-AF61-56E917211ABA}" srcOrd="0" destOrd="0" presId="urn:microsoft.com/office/officeart/2018/5/layout/IconLeafLabelList"/>
    <dgm:cxn modelId="{1C475BB7-BF31-43EC-963F-0B5FA2C25226}" srcId="{B72E32F3-03BD-4EA0-9110-9A6F9A28C4B2}" destId="{8CEB20E4-9516-4225-A22C-3DBAAA66FD90}" srcOrd="5" destOrd="0" parTransId="{AB37409D-4F98-4845-AC84-960D9EB33680}" sibTransId="{EB73AB24-50CC-40CA-B9CD-6E95623858D4}"/>
    <dgm:cxn modelId="{3209A0BF-E2D0-4620-9885-2CE142221C0E}" srcId="{B72E32F3-03BD-4EA0-9110-9A6F9A28C4B2}" destId="{1A239C7D-54B8-4AB2-9092-95D6C66E4BED}" srcOrd="4" destOrd="0" parTransId="{BA57D99C-FB10-48E4-945B-FF4FB950F5F2}" sibTransId="{8FA0BA6C-C09F-4FB2-98DC-E2240FA90F68}"/>
    <dgm:cxn modelId="{43203FCC-0EB9-4110-AE74-A9FEDE318CC9}" srcId="{B72E32F3-03BD-4EA0-9110-9A6F9A28C4B2}" destId="{AF9918B6-D02D-4934-8458-D2D6FF6950A7}" srcOrd="0" destOrd="0" parTransId="{D32DC65F-978E-4673-8068-EEB4F6ACB057}" sibTransId="{3304AAD7-EB7C-43B3-8D54-0CDBD9266A48}"/>
    <dgm:cxn modelId="{35A1C6F3-9773-4017-8C11-F14FB7AD4CAE}" type="presOf" srcId="{B223F97E-1487-49EC-AD74-649EAA9E56AD}" destId="{A9A82C2F-E868-4CB9-B8CA-C5E70DC2A304}" srcOrd="0" destOrd="0" presId="urn:microsoft.com/office/officeart/2018/5/layout/IconLeafLabelList"/>
    <dgm:cxn modelId="{1C258AFF-56D8-409B-BBC5-55324B9A3FA3}" srcId="{B72E32F3-03BD-4EA0-9110-9A6F9A28C4B2}" destId="{E3C3D430-D0DF-4775-A540-25C01E195B32}" srcOrd="3" destOrd="0" parTransId="{9ACCCEA9-D58E-4118-9548-CACF8CC89330}" sibTransId="{09424251-0EC9-424B-B257-3F493C8C7967}"/>
    <dgm:cxn modelId="{C612A4A1-EC0D-487A-8466-E6A4AF22E92F}" type="presParOf" srcId="{DE02AEBC-BC5C-4E09-87B6-3CA75604B17B}" destId="{F39DC99D-BF36-41C0-A004-8F56F86F3E8F}" srcOrd="0" destOrd="0" presId="urn:microsoft.com/office/officeart/2018/5/layout/IconLeafLabelList"/>
    <dgm:cxn modelId="{03E26FDB-5D8F-4107-8208-6F577907EC57}" type="presParOf" srcId="{F39DC99D-BF36-41C0-A004-8F56F86F3E8F}" destId="{3C914842-BFCC-4DCF-8E69-D228EAFCF797}" srcOrd="0" destOrd="0" presId="urn:microsoft.com/office/officeart/2018/5/layout/IconLeafLabelList"/>
    <dgm:cxn modelId="{CA7F3445-358A-4617-9996-B389644B32AA}" type="presParOf" srcId="{F39DC99D-BF36-41C0-A004-8F56F86F3E8F}" destId="{A24E1478-8D8A-4967-BE60-17CBF657790C}" srcOrd="1" destOrd="0" presId="urn:microsoft.com/office/officeart/2018/5/layout/IconLeafLabelList"/>
    <dgm:cxn modelId="{8C208192-AADC-4BA5-88FE-A0E44B55558F}" type="presParOf" srcId="{F39DC99D-BF36-41C0-A004-8F56F86F3E8F}" destId="{489C3027-9068-4438-A3CC-54A192A86E27}" srcOrd="2" destOrd="0" presId="urn:microsoft.com/office/officeart/2018/5/layout/IconLeafLabelList"/>
    <dgm:cxn modelId="{6907AACA-0451-46B0-910D-472FFBF120E0}" type="presParOf" srcId="{F39DC99D-BF36-41C0-A004-8F56F86F3E8F}" destId="{CFF4AB71-2C27-4E06-938A-43D74FC1299A}" srcOrd="3" destOrd="0" presId="urn:microsoft.com/office/officeart/2018/5/layout/IconLeafLabelList"/>
    <dgm:cxn modelId="{C3C92683-426E-41CF-8F89-9CF4DBFB9AF6}" type="presParOf" srcId="{DE02AEBC-BC5C-4E09-87B6-3CA75604B17B}" destId="{F913F196-5D98-4332-9543-FDD03B42BEF1}" srcOrd="1" destOrd="0" presId="urn:microsoft.com/office/officeart/2018/5/layout/IconLeafLabelList"/>
    <dgm:cxn modelId="{C6F7C19E-4FDD-4D5C-9A74-E43E875950B3}" type="presParOf" srcId="{DE02AEBC-BC5C-4E09-87B6-3CA75604B17B}" destId="{FFED753F-5B48-448A-B765-5BC7102C5B57}" srcOrd="2" destOrd="0" presId="urn:microsoft.com/office/officeart/2018/5/layout/IconLeafLabelList"/>
    <dgm:cxn modelId="{F7BBF21D-CF06-4CB1-913B-86B558C85E3A}" type="presParOf" srcId="{FFED753F-5B48-448A-B765-5BC7102C5B57}" destId="{A70AB878-A367-4388-9CE6-7B514F30B528}" srcOrd="0" destOrd="0" presId="urn:microsoft.com/office/officeart/2018/5/layout/IconLeafLabelList"/>
    <dgm:cxn modelId="{34B4022A-8C70-468E-B847-C227523C61CA}" type="presParOf" srcId="{FFED753F-5B48-448A-B765-5BC7102C5B57}" destId="{8B93D211-A40D-4F52-A6A9-4B8AA49296CA}" srcOrd="1" destOrd="0" presId="urn:microsoft.com/office/officeart/2018/5/layout/IconLeafLabelList"/>
    <dgm:cxn modelId="{1B9E0271-124B-450D-A395-5FFC9D67D7E2}" type="presParOf" srcId="{FFED753F-5B48-448A-B765-5BC7102C5B57}" destId="{E3C3BAFF-1C33-4382-BEF7-E6AEEED6938D}" srcOrd="2" destOrd="0" presId="urn:microsoft.com/office/officeart/2018/5/layout/IconLeafLabelList"/>
    <dgm:cxn modelId="{8223DDFB-792E-4252-AB65-C9CCC9DF4D27}" type="presParOf" srcId="{FFED753F-5B48-448A-B765-5BC7102C5B57}" destId="{CB21FE72-C080-4626-BE72-40E336C42673}" srcOrd="3" destOrd="0" presId="urn:microsoft.com/office/officeart/2018/5/layout/IconLeafLabelList"/>
    <dgm:cxn modelId="{01AD5E45-3088-4A3A-8BEE-7F1FBFEDE256}" type="presParOf" srcId="{DE02AEBC-BC5C-4E09-87B6-3CA75604B17B}" destId="{809A98D3-D64A-411A-AFCF-90CD9A8939D5}" srcOrd="3" destOrd="0" presId="urn:microsoft.com/office/officeart/2018/5/layout/IconLeafLabelList"/>
    <dgm:cxn modelId="{1B4EB05C-3B25-498C-9992-23E396DC07E5}" type="presParOf" srcId="{DE02AEBC-BC5C-4E09-87B6-3CA75604B17B}" destId="{9F46B522-E4F7-418B-88A8-B7B800CD6AAA}" srcOrd="4" destOrd="0" presId="urn:microsoft.com/office/officeart/2018/5/layout/IconLeafLabelList"/>
    <dgm:cxn modelId="{A7C07F02-99E1-45B0-BF87-2C6E4EC1270C}" type="presParOf" srcId="{9F46B522-E4F7-418B-88A8-B7B800CD6AAA}" destId="{2FA152B1-2B06-4E36-B40C-4FDE201C679C}" srcOrd="0" destOrd="0" presId="urn:microsoft.com/office/officeart/2018/5/layout/IconLeafLabelList"/>
    <dgm:cxn modelId="{89036038-3433-4A55-9A6A-D1A190A7018D}" type="presParOf" srcId="{9F46B522-E4F7-418B-88A8-B7B800CD6AAA}" destId="{F2CC67DC-8925-4F79-9BF2-92E8F4BD7A4E}" srcOrd="1" destOrd="0" presId="urn:microsoft.com/office/officeart/2018/5/layout/IconLeafLabelList"/>
    <dgm:cxn modelId="{ECBBC704-FA8A-47DA-B6F0-6352FE39429C}" type="presParOf" srcId="{9F46B522-E4F7-418B-88A8-B7B800CD6AAA}" destId="{81CA92DD-895F-4B23-BD16-40246C05305E}" srcOrd="2" destOrd="0" presId="urn:microsoft.com/office/officeart/2018/5/layout/IconLeafLabelList"/>
    <dgm:cxn modelId="{E79D5261-9632-4C9D-8D81-9602560448FC}" type="presParOf" srcId="{9F46B522-E4F7-418B-88A8-B7B800CD6AAA}" destId="{A9A82C2F-E868-4CB9-B8CA-C5E70DC2A304}" srcOrd="3" destOrd="0" presId="urn:microsoft.com/office/officeart/2018/5/layout/IconLeafLabelList"/>
    <dgm:cxn modelId="{CDCFED7B-CBF9-4558-87D6-F1AD85EF35B9}" type="presParOf" srcId="{DE02AEBC-BC5C-4E09-87B6-3CA75604B17B}" destId="{8C067350-DF57-44A7-BFD4-9380E4C418CA}" srcOrd="5" destOrd="0" presId="urn:microsoft.com/office/officeart/2018/5/layout/IconLeafLabelList"/>
    <dgm:cxn modelId="{D849D1BF-FF10-496B-8969-376744053B41}" type="presParOf" srcId="{DE02AEBC-BC5C-4E09-87B6-3CA75604B17B}" destId="{E7C5DCA6-F57C-4F9D-9011-2EB8A4594024}" srcOrd="6" destOrd="0" presId="urn:microsoft.com/office/officeart/2018/5/layout/IconLeafLabelList"/>
    <dgm:cxn modelId="{214F94CA-AEFA-472A-A95A-2ACD9CF732A6}" type="presParOf" srcId="{E7C5DCA6-F57C-4F9D-9011-2EB8A4594024}" destId="{560B9383-86AB-4F9C-8244-BF892D0D8E83}" srcOrd="0" destOrd="0" presId="urn:microsoft.com/office/officeart/2018/5/layout/IconLeafLabelList"/>
    <dgm:cxn modelId="{6A5CEF60-C5B7-4781-8F9A-A5FC736E1E8C}" type="presParOf" srcId="{E7C5DCA6-F57C-4F9D-9011-2EB8A4594024}" destId="{02008122-1D04-46FC-B6AF-DDEDCC332131}" srcOrd="1" destOrd="0" presId="urn:microsoft.com/office/officeart/2018/5/layout/IconLeafLabelList"/>
    <dgm:cxn modelId="{3430652B-6C00-4A54-8434-E3C793646289}" type="presParOf" srcId="{E7C5DCA6-F57C-4F9D-9011-2EB8A4594024}" destId="{1694204B-2C99-4362-8E45-0973D0B7373B}" srcOrd="2" destOrd="0" presId="urn:microsoft.com/office/officeart/2018/5/layout/IconLeafLabelList"/>
    <dgm:cxn modelId="{75D49FDE-9CA0-4891-8783-8BFB3CA88255}" type="presParOf" srcId="{E7C5DCA6-F57C-4F9D-9011-2EB8A4594024}" destId="{AAA86F6E-0EFF-4055-99FD-95DB46E602BF}" srcOrd="3" destOrd="0" presId="urn:microsoft.com/office/officeart/2018/5/layout/IconLeafLabelList"/>
    <dgm:cxn modelId="{F9A86E72-5649-4B51-B3F7-452C7F36CFBE}" type="presParOf" srcId="{DE02AEBC-BC5C-4E09-87B6-3CA75604B17B}" destId="{AD3B6DC0-0017-4866-B383-DFF97466EC31}" srcOrd="7" destOrd="0" presId="urn:microsoft.com/office/officeart/2018/5/layout/IconLeafLabelList"/>
    <dgm:cxn modelId="{B318BEA1-4591-42C9-A788-599D329BA103}" type="presParOf" srcId="{DE02AEBC-BC5C-4E09-87B6-3CA75604B17B}" destId="{F05FBF8F-D16E-48E0-9F6A-6CD1C2E41973}" srcOrd="8" destOrd="0" presId="urn:microsoft.com/office/officeart/2018/5/layout/IconLeafLabelList"/>
    <dgm:cxn modelId="{EC66F04E-D8DA-481C-8F7D-45B835616BB4}" type="presParOf" srcId="{F05FBF8F-D16E-48E0-9F6A-6CD1C2E41973}" destId="{A7ACF993-2A14-42DE-A77C-5F07A156CF7A}" srcOrd="0" destOrd="0" presId="urn:microsoft.com/office/officeart/2018/5/layout/IconLeafLabelList"/>
    <dgm:cxn modelId="{AD853897-349B-4120-A26B-E5E06F37A668}" type="presParOf" srcId="{F05FBF8F-D16E-48E0-9F6A-6CD1C2E41973}" destId="{759C04C6-0C19-4035-80A6-2DD8C8C97640}" srcOrd="1" destOrd="0" presId="urn:microsoft.com/office/officeart/2018/5/layout/IconLeafLabelList"/>
    <dgm:cxn modelId="{6507613E-F44B-4790-9425-29FB83487FB2}" type="presParOf" srcId="{F05FBF8F-D16E-48E0-9F6A-6CD1C2E41973}" destId="{DE19FFA4-DB4B-4D08-A717-08E15CBC551D}" srcOrd="2" destOrd="0" presId="urn:microsoft.com/office/officeart/2018/5/layout/IconLeafLabelList"/>
    <dgm:cxn modelId="{4DF00156-84DD-4EEB-B57F-D0FEC4A82A27}" type="presParOf" srcId="{F05FBF8F-D16E-48E0-9F6A-6CD1C2E41973}" destId="{9A5CC83E-2A2D-4137-9F45-021F2BB4DEFC}" srcOrd="3" destOrd="0" presId="urn:microsoft.com/office/officeart/2018/5/layout/IconLeafLabelList"/>
    <dgm:cxn modelId="{DE4159A3-BC94-4660-941A-95AA0D229768}" type="presParOf" srcId="{DE02AEBC-BC5C-4E09-87B6-3CA75604B17B}" destId="{16EFB81D-EE23-468C-87B5-EE8417FC4BCF}" srcOrd="9" destOrd="0" presId="urn:microsoft.com/office/officeart/2018/5/layout/IconLeafLabelList"/>
    <dgm:cxn modelId="{728DA11C-4F3D-4BBC-967B-89BB0B5D1FC7}" type="presParOf" srcId="{DE02AEBC-BC5C-4E09-87B6-3CA75604B17B}" destId="{9BDFFA80-98CF-4951-A6C0-1D0A6E696BE4}" srcOrd="10" destOrd="0" presId="urn:microsoft.com/office/officeart/2018/5/layout/IconLeafLabelList"/>
    <dgm:cxn modelId="{B37E1DDB-C2DC-42CA-847D-BA3147C80E7E}" type="presParOf" srcId="{9BDFFA80-98CF-4951-A6C0-1D0A6E696BE4}" destId="{AD4ADA90-4747-43FB-9D53-22F6518D34EB}" srcOrd="0" destOrd="0" presId="urn:microsoft.com/office/officeart/2018/5/layout/IconLeafLabelList"/>
    <dgm:cxn modelId="{AF8BB89F-4F62-4C54-A59E-F0FF5EBF78D5}" type="presParOf" srcId="{9BDFFA80-98CF-4951-A6C0-1D0A6E696BE4}" destId="{0B5B00ED-3381-4277-812B-F5711859BEC7}" srcOrd="1" destOrd="0" presId="urn:microsoft.com/office/officeart/2018/5/layout/IconLeafLabelList"/>
    <dgm:cxn modelId="{A21245ED-1534-4251-8E97-76A2FCAA018C}" type="presParOf" srcId="{9BDFFA80-98CF-4951-A6C0-1D0A6E696BE4}" destId="{192D2347-E2FD-453A-B227-2A386E0B9532}" srcOrd="2" destOrd="0" presId="urn:microsoft.com/office/officeart/2018/5/layout/IconLeafLabelList"/>
    <dgm:cxn modelId="{C897E612-3F5D-4F27-902B-D276DA6485D0}" type="presParOf" srcId="{9BDFFA80-98CF-4951-A6C0-1D0A6E696BE4}" destId="{DE2C7B31-9F68-406C-AF61-56E917211ABA}"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F3446-512E-4771-AAB4-45AB056BC3E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03D0B45-E5F5-457B-B0B1-C0FB10E29F35}">
      <dgm:prSet custT="1"/>
      <dgm:spPr/>
      <dgm:t>
        <a:bodyPr/>
        <a:lstStyle/>
        <a:p>
          <a:r>
            <a:rPr lang="fr-FR" sz="2000" b="1" i="0" u="none" dirty="0"/>
            <a:t>Data </a:t>
          </a:r>
          <a:r>
            <a:rPr lang="fr-FR" sz="2000" b="1" i="0" u="none" dirty="0" err="1"/>
            <a:t>Preparation</a:t>
          </a:r>
          <a:endParaRPr lang="en-US" sz="2000" dirty="0"/>
        </a:p>
      </dgm:t>
    </dgm:pt>
    <dgm:pt modelId="{9F8A3D2A-E6A6-4E81-8565-3DCEA6B7BE8D}" type="parTrans" cxnId="{C65D4CB5-5166-47A0-9D7A-809434F96BB7}">
      <dgm:prSet/>
      <dgm:spPr/>
      <dgm:t>
        <a:bodyPr/>
        <a:lstStyle/>
        <a:p>
          <a:endParaRPr lang="en-US"/>
        </a:p>
      </dgm:t>
    </dgm:pt>
    <dgm:pt modelId="{2682DBA7-AD62-43E5-954D-6BFA782A0831}" type="sibTrans" cxnId="{C65D4CB5-5166-47A0-9D7A-809434F96BB7}">
      <dgm:prSet/>
      <dgm:spPr/>
      <dgm:t>
        <a:bodyPr/>
        <a:lstStyle/>
        <a:p>
          <a:endParaRPr lang="en-US"/>
        </a:p>
      </dgm:t>
    </dgm:pt>
    <dgm:pt modelId="{A469C237-E71C-419B-87F6-BAB3918B298A}">
      <dgm:prSet custT="1"/>
      <dgm:spPr/>
      <dgm:t>
        <a:bodyPr/>
        <a:lstStyle/>
        <a:p>
          <a:r>
            <a:rPr lang="fr-FR" sz="2000" b="1" i="0" u="none" dirty="0"/>
            <a:t>User Profile </a:t>
          </a:r>
          <a:r>
            <a:rPr lang="fr-FR" sz="2000" b="1" i="0" u="none" dirty="0" err="1"/>
            <a:t>Creation</a:t>
          </a:r>
          <a:endParaRPr lang="en-US" sz="2000" dirty="0"/>
        </a:p>
      </dgm:t>
    </dgm:pt>
    <dgm:pt modelId="{2879FCFB-FC2E-4692-8EAE-85E57196A167}" type="parTrans" cxnId="{437D698A-8CD5-437C-A5B1-524C6706C45B}">
      <dgm:prSet/>
      <dgm:spPr/>
      <dgm:t>
        <a:bodyPr/>
        <a:lstStyle/>
        <a:p>
          <a:endParaRPr lang="en-US"/>
        </a:p>
      </dgm:t>
    </dgm:pt>
    <dgm:pt modelId="{7B59C1B1-16D7-4642-ABA1-D8BA75B7F16D}" type="sibTrans" cxnId="{437D698A-8CD5-437C-A5B1-524C6706C45B}">
      <dgm:prSet/>
      <dgm:spPr/>
      <dgm:t>
        <a:bodyPr/>
        <a:lstStyle/>
        <a:p>
          <a:endParaRPr lang="en-US"/>
        </a:p>
      </dgm:t>
    </dgm:pt>
    <dgm:pt modelId="{6CFA28A9-49FD-4709-8A72-9AA2FBD5250E}">
      <dgm:prSet custT="1"/>
      <dgm:spPr/>
      <dgm:t>
        <a:bodyPr/>
        <a:lstStyle/>
        <a:p>
          <a:r>
            <a:rPr lang="fr-FR" sz="2000" b="1" i="0" u="none" dirty="0" err="1"/>
            <a:t>Recommendation</a:t>
          </a:r>
          <a:r>
            <a:rPr lang="fr-FR" sz="2000" b="1" i="0" u="none" dirty="0"/>
            <a:t> Calculation</a:t>
          </a:r>
          <a:endParaRPr lang="en-US" sz="2000" dirty="0"/>
        </a:p>
      </dgm:t>
    </dgm:pt>
    <dgm:pt modelId="{27D4804C-F6C0-4239-B4ED-CAF229F5AE90}" type="parTrans" cxnId="{02BC76F9-D549-467F-943C-1F073F386B82}">
      <dgm:prSet/>
      <dgm:spPr/>
      <dgm:t>
        <a:bodyPr/>
        <a:lstStyle/>
        <a:p>
          <a:endParaRPr lang="en-US"/>
        </a:p>
      </dgm:t>
    </dgm:pt>
    <dgm:pt modelId="{CB3439AF-2F80-4C08-A310-6BCE25A75F37}" type="sibTrans" cxnId="{02BC76F9-D549-467F-943C-1F073F386B82}">
      <dgm:prSet/>
      <dgm:spPr/>
      <dgm:t>
        <a:bodyPr/>
        <a:lstStyle/>
        <a:p>
          <a:endParaRPr lang="en-US"/>
        </a:p>
      </dgm:t>
    </dgm:pt>
    <dgm:pt modelId="{F32CCA4C-0E6A-4CF6-B79C-ED55CA5C3C8F}">
      <dgm:prSet custT="1"/>
      <dgm:spPr/>
      <dgm:t>
        <a:bodyPr/>
        <a:lstStyle/>
        <a:p>
          <a:r>
            <a:rPr lang="fr-FR" sz="2000" b="1" i="0" u="none" dirty="0" err="1"/>
            <a:t>Results</a:t>
          </a:r>
          <a:r>
            <a:rPr lang="fr-FR" sz="2000" b="1" i="0" u="none" dirty="0"/>
            <a:t> Evaluation</a:t>
          </a:r>
          <a:endParaRPr lang="en-US" sz="2000" dirty="0"/>
        </a:p>
      </dgm:t>
    </dgm:pt>
    <dgm:pt modelId="{FD3A33C0-A3B5-4FF7-B322-9850F4523AAC}" type="parTrans" cxnId="{99F19B77-66E4-4390-9DAF-9134C6636F00}">
      <dgm:prSet/>
      <dgm:spPr/>
      <dgm:t>
        <a:bodyPr/>
        <a:lstStyle/>
        <a:p>
          <a:endParaRPr lang="en-US"/>
        </a:p>
      </dgm:t>
    </dgm:pt>
    <dgm:pt modelId="{D3FB48FA-285B-4D51-9600-AD617FED784B}" type="sibTrans" cxnId="{99F19B77-66E4-4390-9DAF-9134C6636F00}">
      <dgm:prSet/>
      <dgm:spPr/>
      <dgm:t>
        <a:bodyPr/>
        <a:lstStyle/>
        <a:p>
          <a:endParaRPr lang="en-US"/>
        </a:p>
      </dgm:t>
    </dgm:pt>
    <dgm:pt modelId="{211D05AA-6CA6-4CC6-9257-B86E781E7859}">
      <dgm:prSet custT="1"/>
      <dgm:spPr/>
      <dgm:t>
        <a:bodyPr/>
        <a:lstStyle/>
        <a:p>
          <a:r>
            <a:rPr lang="fr-FR" sz="2000" b="1" i="0" u="none" dirty="0" err="1"/>
            <a:t>Visualization</a:t>
          </a:r>
          <a:endParaRPr lang="en-US" sz="2000" dirty="0"/>
        </a:p>
      </dgm:t>
    </dgm:pt>
    <dgm:pt modelId="{73BF5B16-E74A-4CF5-957E-273DB2B1BBF3}" type="parTrans" cxnId="{F9D866A3-ECC5-41DC-A0D2-94BD6AD6FA06}">
      <dgm:prSet/>
      <dgm:spPr/>
      <dgm:t>
        <a:bodyPr/>
        <a:lstStyle/>
        <a:p>
          <a:endParaRPr lang="en-US"/>
        </a:p>
      </dgm:t>
    </dgm:pt>
    <dgm:pt modelId="{2D446DB2-AE34-4EAD-9FAB-1A074FBF06E4}" type="sibTrans" cxnId="{F9D866A3-ECC5-41DC-A0D2-94BD6AD6FA06}">
      <dgm:prSet/>
      <dgm:spPr/>
      <dgm:t>
        <a:bodyPr/>
        <a:lstStyle/>
        <a:p>
          <a:endParaRPr lang="en-US"/>
        </a:p>
      </dgm:t>
    </dgm:pt>
    <dgm:pt modelId="{97489BFA-74BA-964C-8F18-A16F975181E8}" type="pres">
      <dgm:prSet presAssocID="{982F3446-512E-4771-AAB4-45AB056BC3E3}" presName="Name0" presStyleCnt="0">
        <dgm:presLayoutVars>
          <dgm:dir/>
          <dgm:resizeHandles val="exact"/>
        </dgm:presLayoutVars>
      </dgm:prSet>
      <dgm:spPr/>
    </dgm:pt>
    <dgm:pt modelId="{FEB6D4AD-59F1-D048-BCA5-782D80B7D239}" type="pres">
      <dgm:prSet presAssocID="{F03D0B45-E5F5-457B-B0B1-C0FB10E29F35}" presName="node" presStyleLbl="node1" presStyleIdx="0" presStyleCnt="5">
        <dgm:presLayoutVars>
          <dgm:bulletEnabled val="1"/>
        </dgm:presLayoutVars>
      </dgm:prSet>
      <dgm:spPr/>
    </dgm:pt>
    <dgm:pt modelId="{46D63039-22EE-8349-99AE-C656A0CCC8EC}" type="pres">
      <dgm:prSet presAssocID="{2682DBA7-AD62-43E5-954D-6BFA782A0831}" presName="sibTrans" presStyleLbl="sibTrans1D1" presStyleIdx="0" presStyleCnt="4"/>
      <dgm:spPr/>
    </dgm:pt>
    <dgm:pt modelId="{8ABEFF2F-9978-D542-9213-AD716A99FFF8}" type="pres">
      <dgm:prSet presAssocID="{2682DBA7-AD62-43E5-954D-6BFA782A0831}" presName="connectorText" presStyleLbl="sibTrans1D1" presStyleIdx="0" presStyleCnt="4"/>
      <dgm:spPr/>
    </dgm:pt>
    <dgm:pt modelId="{38F96897-1F54-6743-B83C-6BD72D862964}" type="pres">
      <dgm:prSet presAssocID="{A469C237-E71C-419B-87F6-BAB3918B298A}" presName="node" presStyleLbl="node1" presStyleIdx="1" presStyleCnt="5">
        <dgm:presLayoutVars>
          <dgm:bulletEnabled val="1"/>
        </dgm:presLayoutVars>
      </dgm:prSet>
      <dgm:spPr/>
    </dgm:pt>
    <dgm:pt modelId="{9C38797F-5818-F747-A75C-32461E44B3BA}" type="pres">
      <dgm:prSet presAssocID="{7B59C1B1-16D7-4642-ABA1-D8BA75B7F16D}" presName="sibTrans" presStyleLbl="sibTrans1D1" presStyleIdx="1" presStyleCnt="4"/>
      <dgm:spPr/>
    </dgm:pt>
    <dgm:pt modelId="{CADA8309-9976-4F42-AC8B-2A2FEC9DDBBD}" type="pres">
      <dgm:prSet presAssocID="{7B59C1B1-16D7-4642-ABA1-D8BA75B7F16D}" presName="connectorText" presStyleLbl="sibTrans1D1" presStyleIdx="1" presStyleCnt="4"/>
      <dgm:spPr/>
    </dgm:pt>
    <dgm:pt modelId="{132F3B05-CC3D-904F-8FB4-F0924B43F144}" type="pres">
      <dgm:prSet presAssocID="{6CFA28A9-49FD-4709-8A72-9AA2FBD5250E}" presName="node" presStyleLbl="node1" presStyleIdx="2" presStyleCnt="5">
        <dgm:presLayoutVars>
          <dgm:bulletEnabled val="1"/>
        </dgm:presLayoutVars>
      </dgm:prSet>
      <dgm:spPr/>
    </dgm:pt>
    <dgm:pt modelId="{77B9CA99-06BB-E04C-83CB-89C089105B80}" type="pres">
      <dgm:prSet presAssocID="{CB3439AF-2F80-4C08-A310-6BCE25A75F37}" presName="sibTrans" presStyleLbl="sibTrans1D1" presStyleIdx="2" presStyleCnt="4"/>
      <dgm:spPr/>
    </dgm:pt>
    <dgm:pt modelId="{D3B13824-A52A-9A4F-833E-579C67AA14FC}" type="pres">
      <dgm:prSet presAssocID="{CB3439AF-2F80-4C08-A310-6BCE25A75F37}" presName="connectorText" presStyleLbl="sibTrans1D1" presStyleIdx="2" presStyleCnt="4"/>
      <dgm:spPr/>
    </dgm:pt>
    <dgm:pt modelId="{869BF7F3-A252-D54A-A2C5-005FD6BAEFAC}" type="pres">
      <dgm:prSet presAssocID="{F32CCA4C-0E6A-4CF6-B79C-ED55CA5C3C8F}" presName="node" presStyleLbl="node1" presStyleIdx="3" presStyleCnt="5">
        <dgm:presLayoutVars>
          <dgm:bulletEnabled val="1"/>
        </dgm:presLayoutVars>
      </dgm:prSet>
      <dgm:spPr/>
    </dgm:pt>
    <dgm:pt modelId="{75E10FA5-B8BB-0642-B832-BF2AE420666D}" type="pres">
      <dgm:prSet presAssocID="{D3FB48FA-285B-4D51-9600-AD617FED784B}" presName="sibTrans" presStyleLbl="sibTrans1D1" presStyleIdx="3" presStyleCnt="4"/>
      <dgm:spPr/>
    </dgm:pt>
    <dgm:pt modelId="{A3BD836F-EAFA-F64F-B343-F4A151546D72}" type="pres">
      <dgm:prSet presAssocID="{D3FB48FA-285B-4D51-9600-AD617FED784B}" presName="connectorText" presStyleLbl="sibTrans1D1" presStyleIdx="3" presStyleCnt="4"/>
      <dgm:spPr/>
    </dgm:pt>
    <dgm:pt modelId="{20F784EE-B5D7-BA45-844A-FCE7B9679543}" type="pres">
      <dgm:prSet presAssocID="{211D05AA-6CA6-4CC6-9257-B86E781E7859}" presName="node" presStyleLbl="node1" presStyleIdx="4" presStyleCnt="5">
        <dgm:presLayoutVars>
          <dgm:bulletEnabled val="1"/>
        </dgm:presLayoutVars>
      </dgm:prSet>
      <dgm:spPr/>
    </dgm:pt>
  </dgm:ptLst>
  <dgm:cxnLst>
    <dgm:cxn modelId="{5E28382C-7CEC-6742-A89E-0A470516C60A}" type="presOf" srcId="{2682DBA7-AD62-43E5-954D-6BFA782A0831}" destId="{46D63039-22EE-8349-99AE-C656A0CCC8EC}" srcOrd="0" destOrd="0" presId="urn:microsoft.com/office/officeart/2016/7/layout/RepeatingBendingProcessNew"/>
    <dgm:cxn modelId="{64D8F83A-68BA-7640-BA09-691A3BD288DE}" type="presOf" srcId="{D3FB48FA-285B-4D51-9600-AD617FED784B}" destId="{75E10FA5-B8BB-0642-B832-BF2AE420666D}" srcOrd="0" destOrd="0" presId="urn:microsoft.com/office/officeart/2016/7/layout/RepeatingBendingProcessNew"/>
    <dgm:cxn modelId="{16484A4B-5FE8-1749-9811-237C696F823A}" type="presOf" srcId="{F32CCA4C-0E6A-4CF6-B79C-ED55CA5C3C8F}" destId="{869BF7F3-A252-D54A-A2C5-005FD6BAEFAC}" srcOrd="0" destOrd="0" presId="urn:microsoft.com/office/officeart/2016/7/layout/RepeatingBendingProcessNew"/>
    <dgm:cxn modelId="{99F19B77-66E4-4390-9DAF-9134C6636F00}" srcId="{982F3446-512E-4771-AAB4-45AB056BC3E3}" destId="{F32CCA4C-0E6A-4CF6-B79C-ED55CA5C3C8F}" srcOrd="3" destOrd="0" parTransId="{FD3A33C0-A3B5-4FF7-B322-9850F4523AAC}" sibTransId="{D3FB48FA-285B-4D51-9600-AD617FED784B}"/>
    <dgm:cxn modelId="{A205137F-02CB-CE40-A251-2291DF139829}" type="presOf" srcId="{7B59C1B1-16D7-4642-ABA1-D8BA75B7F16D}" destId="{CADA8309-9976-4F42-AC8B-2A2FEC9DDBBD}" srcOrd="1" destOrd="0" presId="urn:microsoft.com/office/officeart/2016/7/layout/RepeatingBendingProcessNew"/>
    <dgm:cxn modelId="{84326A80-735E-1C47-8E35-F914A7E8798B}" type="presOf" srcId="{2682DBA7-AD62-43E5-954D-6BFA782A0831}" destId="{8ABEFF2F-9978-D542-9213-AD716A99FFF8}" srcOrd="1" destOrd="0" presId="urn:microsoft.com/office/officeart/2016/7/layout/RepeatingBendingProcessNew"/>
    <dgm:cxn modelId="{437D698A-8CD5-437C-A5B1-524C6706C45B}" srcId="{982F3446-512E-4771-AAB4-45AB056BC3E3}" destId="{A469C237-E71C-419B-87F6-BAB3918B298A}" srcOrd="1" destOrd="0" parTransId="{2879FCFB-FC2E-4692-8EAE-85E57196A167}" sibTransId="{7B59C1B1-16D7-4642-ABA1-D8BA75B7F16D}"/>
    <dgm:cxn modelId="{0C3D7793-E4F7-4144-8AA5-1ED1A4274963}" type="presOf" srcId="{6CFA28A9-49FD-4709-8A72-9AA2FBD5250E}" destId="{132F3B05-CC3D-904F-8FB4-F0924B43F144}" srcOrd="0" destOrd="0" presId="urn:microsoft.com/office/officeart/2016/7/layout/RepeatingBendingProcessNew"/>
    <dgm:cxn modelId="{F9D866A3-ECC5-41DC-A0D2-94BD6AD6FA06}" srcId="{982F3446-512E-4771-AAB4-45AB056BC3E3}" destId="{211D05AA-6CA6-4CC6-9257-B86E781E7859}" srcOrd="4" destOrd="0" parTransId="{73BF5B16-E74A-4CF5-957E-273DB2B1BBF3}" sibTransId="{2D446DB2-AE34-4EAD-9FAB-1A074FBF06E4}"/>
    <dgm:cxn modelId="{8FEA77AC-D258-5C48-B1BE-755F9F4AA0E1}" type="presOf" srcId="{CB3439AF-2F80-4C08-A310-6BCE25A75F37}" destId="{77B9CA99-06BB-E04C-83CB-89C089105B80}" srcOrd="0" destOrd="0" presId="urn:microsoft.com/office/officeart/2016/7/layout/RepeatingBendingProcessNew"/>
    <dgm:cxn modelId="{C65D4CB5-5166-47A0-9D7A-809434F96BB7}" srcId="{982F3446-512E-4771-AAB4-45AB056BC3E3}" destId="{F03D0B45-E5F5-457B-B0B1-C0FB10E29F35}" srcOrd="0" destOrd="0" parTransId="{9F8A3D2A-E6A6-4E81-8565-3DCEA6B7BE8D}" sibTransId="{2682DBA7-AD62-43E5-954D-6BFA782A0831}"/>
    <dgm:cxn modelId="{DCA76AB6-A6D9-F943-9EA0-F996D3A0DCBE}" type="presOf" srcId="{A469C237-E71C-419B-87F6-BAB3918B298A}" destId="{38F96897-1F54-6743-B83C-6BD72D862964}" srcOrd="0" destOrd="0" presId="urn:microsoft.com/office/officeart/2016/7/layout/RepeatingBendingProcessNew"/>
    <dgm:cxn modelId="{B7D9B2B6-7AFE-A14C-8B20-E95B549CF756}" type="presOf" srcId="{F03D0B45-E5F5-457B-B0B1-C0FB10E29F35}" destId="{FEB6D4AD-59F1-D048-BCA5-782D80B7D239}" srcOrd="0" destOrd="0" presId="urn:microsoft.com/office/officeart/2016/7/layout/RepeatingBendingProcessNew"/>
    <dgm:cxn modelId="{65C6CCCC-6882-2B4A-BBFA-2D12FDF02A71}" type="presOf" srcId="{CB3439AF-2F80-4C08-A310-6BCE25A75F37}" destId="{D3B13824-A52A-9A4F-833E-579C67AA14FC}" srcOrd="1" destOrd="0" presId="urn:microsoft.com/office/officeart/2016/7/layout/RepeatingBendingProcessNew"/>
    <dgm:cxn modelId="{45455AD6-8DE6-BE47-809B-B372F2B0669F}" type="presOf" srcId="{D3FB48FA-285B-4D51-9600-AD617FED784B}" destId="{A3BD836F-EAFA-F64F-B343-F4A151546D72}" srcOrd="1" destOrd="0" presId="urn:microsoft.com/office/officeart/2016/7/layout/RepeatingBendingProcessNew"/>
    <dgm:cxn modelId="{27CEE3D6-A781-684F-8030-97548C287604}" type="presOf" srcId="{7B59C1B1-16D7-4642-ABA1-D8BA75B7F16D}" destId="{9C38797F-5818-F747-A75C-32461E44B3BA}" srcOrd="0" destOrd="0" presId="urn:microsoft.com/office/officeart/2016/7/layout/RepeatingBendingProcessNew"/>
    <dgm:cxn modelId="{ABC7BCD9-54D4-CD4B-B7D1-A265DF8823FE}" type="presOf" srcId="{982F3446-512E-4771-AAB4-45AB056BC3E3}" destId="{97489BFA-74BA-964C-8F18-A16F975181E8}" srcOrd="0" destOrd="0" presId="urn:microsoft.com/office/officeart/2016/7/layout/RepeatingBendingProcessNew"/>
    <dgm:cxn modelId="{D32526E8-EF6E-9A45-AD4E-296AD8540CAF}" type="presOf" srcId="{211D05AA-6CA6-4CC6-9257-B86E781E7859}" destId="{20F784EE-B5D7-BA45-844A-FCE7B9679543}" srcOrd="0" destOrd="0" presId="urn:microsoft.com/office/officeart/2016/7/layout/RepeatingBendingProcessNew"/>
    <dgm:cxn modelId="{02BC76F9-D549-467F-943C-1F073F386B82}" srcId="{982F3446-512E-4771-AAB4-45AB056BC3E3}" destId="{6CFA28A9-49FD-4709-8A72-9AA2FBD5250E}" srcOrd="2" destOrd="0" parTransId="{27D4804C-F6C0-4239-B4ED-CAF229F5AE90}" sibTransId="{CB3439AF-2F80-4C08-A310-6BCE25A75F37}"/>
    <dgm:cxn modelId="{980FD640-6637-5E47-AAFD-62D9B210D907}" type="presParOf" srcId="{97489BFA-74BA-964C-8F18-A16F975181E8}" destId="{FEB6D4AD-59F1-D048-BCA5-782D80B7D239}" srcOrd="0" destOrd="0" presId="urn:microsoft.com/office/officeart/2016/7/layout/RepeatingBendingProcessNew"/>
    <dgm:cxn modelId="{CD5C5057-A0E5-EF4D-A7D7-999DF2259A53}" type="presParOf" srcId="{97489BFA-74BA-964C-8F18-A16F975181E8}" destId="{46D63039-22EE-8349-99AE-C656A0CCC8EC}" srcOrd="1" destOrd="0" presId="urn:microsoft.com/office/officeart/2016/7/layout/RepeatingBendingProcessNew"/>
    <dgm:cxn modelId="{4612F1E9-1343-014D-87FD-CA15D85BD630}" type="presParOf" srcId="{46D63039-22EE-8349-99AE-C656A0CCC8EC}" destId="{8ABEFF2F-9978-D542-9213-AD716A99FFF8}" srcOrd="0" destOrd="0" presId="urn:microsoft.com/office/officeart/2016/7/layout/RepeatingBendingProcessNew"/>
    <dgm:cxn modelId="{70B090C3-55BC-264C-9368-1BD78F7FFAB2}" type="presParOf" srcId="{97489BFA-74BA-964C-8F18-A16F975181E8}" destId="{38F96897-1F54-6743-B83C-6BD72D862964}" srcOrd="2" destOrd="0" presId="urn:microsoft.com/office/officeart/2016/7/layout/RepeatingBendingProcessNew"/>
    <dgm:cxn modelId="{D1A1E15A-CBB5-A845-92B0-BEAD6D695CA2}" type="presParOf" srcId="{97489BFA-74BA-964C-8F18-A16F975181E8}" destId="{9C38797F-5818-F747-A75C-32461E44B3BA}" srcOrd="3" destOrd="0" presId="urn:microsoft.com/office/officeart/2016/7/layout/RepeatingBendingProcessNew"/>
    <dgm:cxn modelId="{DC98D3C7-8CDA-1448-A97A-27DD37E9C500}" type="presParOf" srcId="{9C38797F-5818-F747-A75C-32461E44B3BA}" destId="{CADA8309-9976-4F42-AC8B-2A2FEC9DDBBD}" srcOrd="0" destOrd="0" presId="urn:microsoft.com/office/officeart/2016/7/layout/RepeatingBendingProcessNew"/>
    <dgm:cxn modelId="{57E7AE76-5228-FC4F-A7BA-FD5BA38B9BB7}" type="presParOf" srcId="{97489BFA-74BA-964C-8F18-A16F975181E8}" destId="{132F3B05-CC3D-904F-8FB4-F0924B43F144}" srcOrd="4" destOrd="0" presId="urn:microsoft.com/office/officeart/2016/7/layout/RepeatingBendingProcessNew"/>
    <dgm:cxn modelId="{528A0116-B0AE-9748-A1AC-6CBBE99809C6}" type="presParOf" srcId="{97489BFA-74BA-964C-8F18-A16F975181E8}" destId="{77B9CA99-06BB-E04C-83CB-89C089105B80}" srcOrd="5" destOrd="0" presId="urn:microsoft.com/office/officeart/2016/7/layout/RepeatingBendingProcessNew"/>
    <dgm:cxn modelId="{29CB7707-0710-5741-9E20-6C44E8979AE3}" type="presParOf" srcId="{77B9CA99-06BB-E04C-83CB-89C089105B80}" destId="{D3B13824-A52A-9A4F-833E-579C67AA14FC}" srcOrd="0" destOrd="0" presId="urn:microsoft.com/office/officeart/2016/7/layout/RepeatingBendingProcessNew"/>
    <dgm:cxn modelId="{2DA97606-96F1-7F4A-A019-6514CA7AA3BF}" type="presParOf" srcId="{97489BFA-74BA-964C-8F18-A16F975181E8}" destId="{869BF7F3-A252-D54A-A2C5-005FD6BAEFAC}" srcOrd="6" destOrd="0" presId="urn:microsoft.com/office/officeart/2016/7/layout/RepeatingBendingProcessNew"/>
    <dgm:cxn modelId="{B4DA439B-FEB7-F24B-B6FC-83FA693AEE43}" type="presParOf" srcId="{97489BFA-74BA-964C-8F18-A16F975181E8}" destId="{75E10FA5-B8BB-0642-B832-BF2AE420666D}" srcOrd="7" destOrd="0" presId="urn:microsoft.com/office/officeart/2016/7/layout/RepeatingBendingProcessNew"/>
    <dgm:cxn modelId="{DA8C4D8B-3A61-E943-928A-8EFF3CBF990E}" type="presParOf" srcId="{75E10FA5-B8BB-0642-B832-BF2AE420666D}" destId="{A3BD836F-EAFA-F64F-B343-F4A151546D72}" srcOrd="0" destOrd="0" presId="urn:microsoft.com/office/officeart/2016/7/layout/RepeatingBendingProcessNew"/>
    <dgm:cxn modelId="{D5F8D261-046E-1E44-B033-5B4D848A1EB2}" type="presParOf" srcId="{97489BFA-74BA-964C-8F18-A16F975181E8}" destId="{20F784EE-B5D7-BA45-844A-FCE7B9679543}"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2F3446-512E-4771-AAB4-45AB056BC3E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03D0B45-E5F5-457B-B0B1-C0FB10E29F35}">
      <dgm:prSet custT="1"/>
      <dgm:spPr/>
      <dgm:t>
        <a:bodyPr/>
        <a:lstStyle/>
        <a:p>
          <a:r>
            <a:rPr lang="fr-FR" sz="2000" b="1" i="0" u="none" dirty="0"/>
            <a:t>Data </a:t>
          </a:r>
          <a:r>
            <a:rPr lang="fr-FR" sz="2000" b="1" i="0" u="none" dirty="0" err="1"/>
            <a:t>Loading</a:t>
          </a:r>
          <a:endParaRPr lang="en-US" sz="2000" dirty="0"/>
        </a:p>
      </dgm:t>
    </dgm:pt>
    <dgm:pt modelId="{9F8A3D2A-E6A6-4E81-8565-3DCEA6B7BE8D}" type="parTrans" cxnId="{C65D4CB5-5166-47A0-9D7A-809434F96BB7}">
      <dgm:prSet/>
      <dgm:spPr/>
      <dgm:t>
        <a:bodyPr/>
        <a:lstStyle/>
        <a:p>
          <a:endParaRPr lang="en-US"/>
        </a:p>
      </dgm:t>
    </dgm:pt>
    <dgm:pt modelId="{2682DBA7-AD62-43E5-954D-6BFA782A0831}" type="sibTrans" cxnId="{C65D4CB5-5166-47A0-9D7A-809434F96BB7}">
      <dgm:prSet/>
      <dgm:spPr/>
      <dgm:t>
        <a:bodyPr/>
        <a:lstStyle/>
        <a:p>
          <a:endParaRPr lang="en-US"/>
        </a:p>
      </dgm:t>
    </dgm:pt>
    <dgm:pt modelId="{A469C237-E71C-419B-87F6-BAB3918B298A}">
      <dgm:prSet custT="1"/>
      <dgm:spPr/>
      <dgm:t>
        <a:bodyPr/>
        <a:lstStyle/>
        <a:p>
          <a:r>
            <a:rPr lang="fr-FR" sz="2000" b="1" i="0" u="none" dirty="0" err="1"/>
            <a:t>Visualization</a:t>
          </a:r>
          <a:r>
            <a:rPr lang="fr-FR" sz="2000" b="1" i="0" u="none" dirty="0"/>
            <a:t> of </a:t>
          </a:r>
          <a:r>
            <a:rPr lang="fr-FR" sz="2000" b="1" i="0" u="none" dirty="0" err="1"/>
            <a:t>Similarity</a:t>
          </a:r>
          <a:endParaRPr lang="en-US" sz="2000" dirty="0"/>
        </a:p>
      </dgm:t>
    </dgm:pt>
    <dgm:pt modelId="{2879FCFB-FC2E-4692-8EAE-85E57196A167}" type="parTrans" cxnId="{437D698A-8CD5-437C-A5B1-524C6706C45B}">
      <dgm:prSet/>
      <dgm:spPr/>
      <dgm:t>
        <a:bodyPr/>
        <a:lstStyle/>
        <a:p>
          <a:endParaRPr lang="en-US"/>
        </a:p>
      </dgm:t>
    </dgm:pt>
    <dgm:pt modelId="{7B59C1B1-16D7-4642-ABA1-D8BA75B7F16D}" type="sibTrans" cxnId="{437D698A-8CD5-437C-A5B1-524C6706C45B}">
      <dgm:prSet/>
      <dgm:spPr/>
      <dgm:t>
        <a:bodyPr/>
        <a:lstStyle/>
        <a:p>
          <a:endParaRPr lang="en-US"/>
        </a:p>
      </dgm:t>
    </dgm:pt>
    <dgm:pt modelId="{6CFA28A9-49FD-4709-8A72-9AA2FBD5250E}">
      <dgm:prSet custT="1"/>
      <dgm:spPr/>
      <dgm:t>
        <a:bodyPr/>
        <a:lstStyle/>
        <a:p>
          <a:r>
            <a:rPr lang="fr-FR" sz="2000" b="1" i="0" u="none" dirty="0" err="1"/>
            <a:t>Recommendation</a:t>
          </a:r>
          <a:r>
            <a:rPr lang="fr-FR" sz="2000" b="1" i="0" u="none" dirty="0"/>
            <a:t> System</a:t>
          </a:r>
          <a:endParaRPr lang="en-US" sz="2000" dirty="0"/>
        </a:p>
      </dgm:t>
    </dgm:pt>
    <dgm:pt modelId="{27D4804C-F6C0-4239-B4ED-CAF229F5AE90}" type="parTrans" cxnId="{02BC76F9-D549-467F-943C-1F073F386B82}">
      <dgm:prSet/>
      <dgm:spPr/>
      <dgm:t>
        <a:bodyPr/>
        <a:lstStyle/>
        <a:p>
          <a:endParaRPr lang="en-US"/>
        </a:p>
      </dgm:t>
    </dgm:pt>
    <dgm:pt modelId="{CB3439AF-2F80-4C08-A310-6BCE25A75F37}" type="sibTrans" cxnId="{02BC76F9-D549-467F-943C-1F073F386B82}">
      <dgm:prSet/>
      <dgm:spPr/>
      <dgm:t>
        <a:bodyPr/>
        <a:lstStyle/>
        <a:p>
          <a:endParaRPr lang="en-US"/>
        </a:p>
      </dgm:t>
    </dgm:pt>
    <dgm:pt modelId="{F32CCA4C-0E6A-4CF6-B79C-ED55CA5C3C8F}">
      <dgm:prSet custT="1"/>
      <dgm:spPr/>
      <dgm:t>
        <a:bodyPr/>
        <a:lstStyle/>
        <a:p>
          <a:r>
            <a:rPr lang="fr-FR" sz="2000" b="1" i="0" u="none" dirty="0" err="1"/>
            <a:t>Results</a:t>
          </a:r>
          <a:r>
            <a:rPr lang="fr-FR" sz="2000" b="1" i="0" u="none" dirty="0"/>
            <a:t> </a:t>
          </a:r>
          <a:r>
            <a:rPr lang="fr-FR" sz="2000" b="1" i="0" u="none" dirty="0" err="1"/>
            <a:t>Analysis</a:t>
          </a:r>
          <a:endParaRPr lang="en-US" sz="2000" dirty="0"/>
        </a:p>
      </dgm:t>
    </dgm:pt>
    <dgm:pt modelId="{FD3A33C0-A3B5-4FF7-B322-9850F4523AAC}" type="parTrans" cxnId="{99F19B77-66E4-4390-9DAF-9134C6636F00}">
      <dgm:prSet/>
      <dgm:spPr/>
      <dgm:t>
        <a:bodyPr/>
        <a:lstStyle/>
        <a:p>
          <a:endParaRPr lang="en-US"/>
        </a:p>
      </dgm:t>
    </dgm:pt>
    <dgm:pt modelId="{D3FB48FA-285B-4D51-9600-AD617FED784B}" type="sibTrans" cxnId="{99F19B77-66E4-4390-9DAF-9134C6636F00}">
      <dgm:prSet/>
      <dgm:spPr/>
      <dgm:t>
        <a:bodyPr/>
        <a:lstStyle/>
        <a:p>
          <a:endParaRPr lang="en-US"/>
        </a:p>
      </dgm:t>
    </dgm:pt>
    <dgm:pt modelId="{211D05AA-6CA6-4CC6-9257-B86E781E7859}">
      <dgm:prSet custT="1"/>
      <dgm:spPr/>
      <dgm:t>
        <a:bodyPr/>
        <a:lstStyle/>
        <a:p>
          <a:r>
            <a:rPr lang="fr-FR" sz="2000" b="1" i="0" u="none" dirty="0" err="1"/>
            <a:t>Visualization</a:t>
          </a:r>
          <a:r>
            <a:rPr lang="fr-FR" sz="2000" b="1" i="0" u="none" dirty="0"/>
            <a:t> of </a:t>
          </a:r>
          <a:r>
            <a:rPr lang="fr-FR" sz="2000" b="1" i="0" u="none" dirty="0" err="1"/>
            <a:t>Results</a:t>
          </a:r>
          <a:endParaRPr lang="en-US" sz="2000" dirty="0"/>
        </a:p>
      </dgm:t>
    </dgm:pt>
    <dgm:pt modelId="{73BF5B16-E74A-4CF5-957E-273DB2B1BBF3}" type="parTrans" cxnId="{F9D866A3-ECC5-41DC-A0D2-94BD6AD6FA06}">
      <dgm:prSet/>
      <dgm:spPr/>
      <dgm:t>
        <a:bodyPr/>
        <a:lstStyle/>
        <a:p>
          <a:endParaRPr lang="en-US"/>
        </a:p>
      </dgm:t>
    </dgm:pt>
    <dgm:pt modelId="{2D446DB2-AE34-4EAD-9FAB-1A074FBF06E4}" type="sibTrans" cxnId="{F9D866A3-ECC5-41DC-A0D2-94BD6AD6FA06}">
      <dgm:prSet/>
      <dgm:spPr/>
      <dgm:t>
        <a:bodyPr/>
        <a:lstStyle/>
        <a:p>
          <a:endParaRPr lang="en-US"/>
        </a:p>
      </dgm:t>
    </dgm:pt>
    <dgm:pt modelId="{97489BFA-74BA-964C-8F18-A16F975181E8}" type="pres">
      <dgm:prSet presAssocID="{982F3446-512E-4771-AAB4-45AB056BC3E3}" presName="Name0" presStyleCnt="0">
        <dgm:presLayoutVars>
          <dgm:dir/>
          <dgm:resizeHandles val="exact"/>
        </dgm:presLayoutVars>
      </dgm:prSet>
      <dgm:spPr/>
    </dgm:pt>
    <dgm:pt modelId="{FEB6D4AD-59F1-D048-BCA5-782D80B7D239}" type="pres">
      <dgm:prSet presAssocID="{F03D0B45-E5F5-457B-B0B1-C0FB10E29F35}" presName="node" presStyleLbl="node1" presStyleIdx="0" presStyleCnt="5">
        <dgm:presLayoutVars>
          <dgm:bulletEnabled val="1"/>
        </dgm:presLayoutVars>
      </dgm:prSet>
      <dgm:spPr/>
    </dgm:pt>
    <dgm:pt modelId="{46D63039-22EE-8349-99AE-C656A0CCC8EC}" type="pres">
      <dgm:prSet presAssocID="{2682DBA7-AD62-43E5-954D-6BFA782A0831}" presName="sibTrans" presStyleLbl="sibTrans1D1" presStyleIdx="0" presStyleCnt="4"/>
      <dgm:spPr/>
    </dgm:pt>
    <dgm:pt modelId="{8ABEFF2F-9978-D542-9213-AD716A99FFF8}" type="pres">
      <dgm:prSet presAssocID="{2682DBA7-AD62-43E5-954D-6BFA782A0831}" presName="connectorText" presStyleLbl="sibTrans1D1" presStyleIdx="0" presStyleCnt="4"/>
      <dgm:spPr/>
    </dgm:pt>
    <dgm:pt modelId="{38F96897-1F54-6743-B83C-6BD72D862964}" type="pres">
      <dgm:prSet presAssocID="{A469C237-E71C-419B-87F6-BAB3918B298A}" presName="node" presStyleLbl="node1" presStyleIdx="1" presStyleCnt="5">
        <dgm:presLayoutVars>
          <dgm:bulletEnabled val="1"/>
        </dgm:presLayoutVars>
      </dgm:prSet>
      <dgm:spPr/>
    </dgm:pt>
    <dgm:pt modelId="{9C38797F-5818-F747-A75C-32461E44B3BA}" type="pres">
      <dgm:prSet presAssocID="{7B59C1B1-16D7-4642-ABA1-D8BA75B7F16D}" presName="sibTrans" presStyleLbl="sibTrans1D1" presStyleIdx="1" presStyleCnt="4"/>
      <dgm:spPr/>
    </dgm:pt>
    <dgm:pt modelId="{CADA8309-9976-4F42-AC8B-2A2FEC9DDBBD}" type="pres">
      <dgm:prSet presAssocID="{7B59C1B1-16D7-4642-ABA1-D8BA75B7F16D}" presName="connectorText" presStyleLbl="sibTrans1D1" presStyleIdx="1" presStyleCnt="4"/>
      <dgm:spPr/>
    </dgm:pt>
    <dgm:pt modelId="{132F3B05-CC3D-904F-8FB4-F0924B43F144}" type="pres">
      <dgm:prSet presAssocID="{6CFA28A9-49FD-4709-8A72-9AA2FBD5250E}" presName="node" presStyleLbl="node1" presStyleIdx="2" presStyleCnt="5">
        <dgm:presLayoutVars>
          <dgm:bulletEnabled val="1"/>
        </dgm:presLayoutVars>
      </dgm:prSet>
      <dgm:spPr/>
    </dgm:pt>
    <dgm:pt modelId="{77B9CA99-06BB-E04C-83CB-89C089105B80}" type="pres">
      <dgm:prSet presAssocID="{CB3439AF-2F80-4C08-A310-6BCE25A75F37}" presName="sibTrans" presStyleLbl="sibTrans1D1" presStyleIdx="2" presStyleCnt="4"/>
      <dgm:spPr/>
    </dgm:pt>
    <dgm:pt modelId="{D3B13824-A52A-9A4F-833E-579C67AA14FC}" type="pres">
      <dgm:prSet presAssocID="{CB3439AF-2F80-4C08-A310-6BCE25A75F37}" presName="connectorText" presStyleLbl="sibTrans1D1" presStyleIdx="2" presStyleCnt="4"/>
      <dgm:spPr/>
    </dgm:pt>
    <dgm:pt modelId="{869BF7F3-A252-D54A-A2C5-005FD6BAEFAC}" type="pres">
      <dgm:prSet presAssocID="{F32CCA4C-0E6A-4CF6-B79C-ED55CA5C3C8F}" presName="node" presStyleLbl="node1" presStyleIdx="3" presStyleCnt="5">
        <dgm:presLayoutVars>
          <dgm:bulletEnabled val="1"/>
        </dgm:presLayoutVars>
      </dgm:prSet>
      <dgm:spPr/>
    </dgm:pt>
    <dgm:pt modelId="{75E10FA5-B8BB-0642-B832-BF2AE420666D}" type="pres">
      <dgm:prSet presAssocID="{D3FB48FA-285B-4D51-9600-AD617FED784B}" presName="sibTrans" presStyleLbl="sibTrans1D1" presStyleIdx="3" presStyleCnt="4"/>
      <dgm:spPr/>
    </dgm:pt>
    <dgm:pt modelId="{A3BD836F-EAFA-F64F-B343-F4A151546D72}" type="pres">
      <dgm:prSet presAssocID="{D3FB48FA-285B-4D51-9600-AD617FED784B}" presName="connectorText" presStyleLbl="sibTrans1D1" presStyleIdx="3" presStyleCnt="4"/>
      <dgm:spPr/>
    </dgm:pt>
    <dgm:pt modelId="{20F784EE-B5D7-BA45-844A-FCE7B9679543}" type="pres">
      <dgm:prSet presAssocID="{211D05AA-6CA6-4CC6-9257-B86E781E7859}" presName="node" presStyleLbl="node1" presStyleIdx="4" presStyleCnt="5">
        <dgm:presLayoutVars>
          <dgm:bulletEnabled val="1"/>
        </dgm:presLayoutVars>
      </dgm:prSet>
      <dgm:spPr/>
    </dgm:pt>
  </dgm:ptLst>
  <dgm:cxnLst>
    <dgm:cxn modelId="{5E28382C-7CEC-6742-A89E-0A470516C60A}" type="presOf" srcId="{2682DBA7-AD62-43E5-954D-6BFA782A0831}" destId="{46D63039-22EE-8349-99AE-C656A0CCC8EC}" srcOrd="0" destOrd="0" presId="urn:microsoft.com/office/officeart/2016/7/layout/RepeatingBendingProcessNew"/>
    <dgm:cxn modelId="{64D8F83A-68BA-7640-BA09-691A3BD288DE}" type="presOf" srcId="{D3FB48FA-285B-4D51-9600-AD617FED784B}" destId="{75E10FA5-B8BB-0642-B832-BF2AE420666D}" srcOrd="0" destOrd="0" presId="urn:microsoft.com/office/officeart/2016/7/layout/RepeatingBendingProcessNew"/>
    <dgm:cxn modelId="{16484A4B-5FE8-1749-9811-237C696F823A}" type="presOf" srcId="{F32CCA4C-0E6A-4CF6-B79C-ED55CA5C3C8F}" destId="{869BF7F3-A252-D54A-A2C5-005FD6BAEFAC}" srcOrd="0" destOrd="0" presId="urn:microsoft.com/office/officeart/2016/7/layout/RepeatingBendingProcessNew"/>
    <dgm:cxn modelId="{99F19B77-66E4-4390-9DAF-9134C6636F00}" srcId="{982F3446-512E-4771-AAB4-45AB056BC3E3}" destId="{F32CCA4C-0E6A-4CF6-B79C-ED55CA5C3C8F}" srcOrd="3" destOrd="0" parTransId="{FD3A33C0-A3B5-4FF7-B322-9850F4523AAC}" sibTransId="{D3FB48FA-285B-4D51-9600-AD617FED784B}"/>
    <dgm:cxn modelId="{A205137F-02CB-CE40-A251-2291DF139829}" type="presOf" srcId="{7B59C1B1-16D7-4642-ABA1-D8BA75B7F16D}" destId="{CADA8309-9976-4F42-AC8B-2A2FEC9DDBBD}" srcOrd="1" destOrd="0" presId="urn:microsoft.com/office/officeart/2016/7/layout/RepeatingBendingProcessNew"/>
    <dgm:cxn modelId="{84326A80-735E-1C47-8E35-F914A7E8798B}" type="presOf" srcId="{2682DBA7-AD62-43E5-954D-6BFA782A0831}" destId="{8ABEFF2F-9978-D542-9213-AD716A99FFF8}" srcOrd="1" destOrd="0" presId="urn:microsoft.com/office/officeart/2016/7/layout/RepeatingBendingProcessNew"/>
    <dgm:cxn modelId="{437D698A-8CD5-437C-A5B1-524C6706C45B}" srcId="{982F3446-512E-4771-AAB4-45AB056BC3E3}" destId="{A469C237-E71C-419B-87F6-BAB3918B298A}" srcOrd="1" destOrd="0" parTransId="{2879FCFB-FC2E-4692-8EAE-85E57196A167}" sibTransId="{7B59C1B1-16D7-4642-ABA1-D8BA75B7F16D}"/>
    <dgm:cxn modelId="{0C3D7793-E4F7-4144-8AA5-1ED1A4274963}" type="presOf" srcId="{6CFA28A9-49FD-4709-8A72-9AA2FBD5250E}" destId="{132F3B05-CC3D-904F-8FB4-F0924B43F144}" srcOrd="0" destOrd="0" presId="urn:microsoft.com/office/officeart/2016/7/layout/RepeatingBendingProcessNew"/>
    <dgm:cxn modelId="{F9D866A3-ECC5-41DC-A0D2-94BD6AD6FA06}" srcId="{982F3446-512E-4771-AAB4-45AB056BC3E3}" destId="{211D05AA-6CA6-4CC6-9257-B86E781E7859}" srcOrd="4" destOrd="0" parTransId="{73BF5B16-E74A-4CF5-957E-273DB2B1BBF3}" sibTransId="{2D446DB2-AE34-4EAD-9FAB-1A074FBF06E4}"/>
    <dgm:cxn modelId="{8FEA77AC-D258-5C48-B1BE-755F9F4AA0E1}" type="presOf" srcId="{CB3439AF-2F80-4C08-A310-6BCE25A75F37}" destId="{77B9CA99-06BB-E04C-83CB-89C089105B80}" srcOrd="0" destOrd="0" presId="urn:microsoft.com/office/officeart/2016/7/layout/RepeatingBendingProcessNew"/>
    <dgm:cxn modelId="{C65D4CB5-5166-47A0-9D7A-809434F96BB7}" srcId="{982F3446-512E-4771-AAB4-45AB056BC3E3}" destId="{F03D0B45-E5F5-457B-B0B1-C0FB10E29F35}" srcOrd="0" destOrd="0" parTransId="{9F8A3D2A-E6A6-4E81-8565-3DCEA6B7BE8D}" sibTransId="{2682DBA7-AD62-43E5-954D-6BFA782A0831}"/>
    <dgm:cxn modelId="{DCA76AB6-A6D9-F943-9EA0-F996D3A0DCBE}" type="presOf" srcId="{A469C237-E71C-419B-87F6-BAB3918B298A}" destId="{38F96897-1F54-6743-B83C-6BD72D862964}" srcOrd="0" destOrd="0" presId="urn:microsoft.com/office/officeart/2016/7/layout/RepeatingBendingProcessNew"/>
    <dgm:cxn modelId="{B7D9B2B6-7AFE-A14C-8B20-E95B549CF756}" type="presOf" srcId="{F03D0B45-E5F5-457B-B0B1-C0FB10E29F35}" destId="{FEB6D4AD-59F1-D048-BCA5-782D80B7D239}" srcOrd="0" destOrd="0" presId="urn:microsoft.com/office/officeart/2016/7/layout/RepeatingBendingProcessNew"/>
    <dgm:cxn modelId="{65C6CCCC-6882-2B4A-BBFA-2D12FDF02A71}" type="presOf" srcId="{CB3439AF-2F80-4C08-A310-6BCE25A75F37}" destId="{D3B13824-A52A-9A4F-833E-579C67AA14FC}" srcOrd="1" destOrd="0" presId="urn:microsoft.com/office/officeart/2016/7/layout/RepeatingBendingProcessNew"/>
    <dgm:cxn modelId="{45455AD6-8DE6-BE47-809B-B372F2B0669F}" type="presOf" srcId="{D3FB48FA-285B-4D51-9600-AD617FED784B}" destId="{A3BD836F-EAFA-F64F-B343-F4A151546D72}" srcOrd="1" destOrd="0" presId="urn:microsoft.com/office/officeart/2016/7/layout/RepeatingBendingProcessNew"/>
    <dgm:cxn modelId="{27CEE3D6-A781-684F-8030-97548C287604}" type="presOf" srcId="{7B59C1B1-16D7-4642-ABA1-D8BA75B7F16D}" destId="{9C38797F-5818-F747-A75C-32461E44B3BA}" srcOrd="0" destOrd="0" presId="urn:microsoft.com/office/officeart/2016/7/layout/RepeatingBendingProcessNew"/>
    <dgm:cxn modelId="{ABC7BCD9-54D4-CD4B-B7D1-A265DF8823FE}" type="presOf" srcId="{982F3446-512E-4771-AAB4-45AB056BC3E3}" destId="{97489BFA-74BA-964C-8F18-A16F975181E8}" srcOrd="0" destOrd="0" presId="urn:microsoft.com/office/officeart/2016/7/layout/RepeatingBendingProcessNew"/>
    <dgm:cxn modelId="{D32526E8-EF6E-9A45-AD4E-296AD8540CAF}" type="presOf" srcId="{211D05AA-6CA6-4CC6-9257-B86E781E7859}" destId="{20F784EE-B5D7-BA45-844A-FCE7B9679543}" srcOrd="0" destOrd="0" presId="urn:microsoft.com/office/officeart/2016/7/layout/RepeatingBendingProcessNew"/>
    <dgm:cxn modelId="{02BC76F9-D549-467F-943C-1F073F386B82}" srcId="{982F3446-512E-4771-AAB4-45AB056BC3E3}" destId="{6CFA28A9-49FD-4709-8A72-9AA2FBD5250E}" srcOrd="2" destOrd="0" parTransId="{27D4804C-F6C0-4239-B4ED-CAF229F5AE90}" sibTransId="{CB3439AF-2F80-4C08-A310-6BCE25A75F37}"/>
    <dgm:cxn modelId="{980FD640-6637-5E47-AAFD-62D9B210D907}" type="presParOf" srcId="{97489BFA-74BA-964C-8F18-A16F975181E8}" destId="{FEB6D4AD-59F1-D048-BCA5-782D80B7D239}" srcOrd="0" destOrd="0" presId="urn:microsoft.com/office/officeart/2016/7/layout/RepeatingBendingProcessNew"/>
    <dgm:cxn modelId="{CD5C5057-A0E5-EF4D-A7D7-999DF2259A53}" type="presParOf" srcId="{97489BFA-74BA-964C-8F18-A16F975181E8}" destId="{46D63039-22EE-8349-99AE-C656A0CCC8EC}" srcOrd="1" destOrd="0" presId="urn:microsoft.com/office/officeart/2016/7/layout/RepeatingBendingProcessNew"/>
    <dgm:cxn modelId="{4612F1E9-1343-014D-87FD-CA15D85BD630}" type="presParOf" srcId="{46D63039-22EE-8349-99AE-C656A0CCC8EC}" destId="{8ABEFF2F-9978-D542-9213-AD716A99FFF8}" srcOrd="0" destOrd="0" presId="urn:microsoft.com/office/officeart/2016/7/layout/RepeatingBendingProcessNew"/>
    <dgm:cxn modelId="{70B090C3-55BC-264C-9368-1BD78F7FFAB2}" type="presParOf" srcId="{97489BFA-74BA-964C-8F18-A16F975181E8}" destId="{38F96897-1F54-6743-B83C-6BD72D862964}" srcOrd="2" destOrd="0" presId="urn:microsoft.com/office/officeart/2016/7/layout/RepeatingBendingProcessNew"/>
    <dgm:cxn modelId="{D1A1E15A-CBB5-A845-92B0-BEAD6D695CA2}" type="presParOf" srcId="{97489BFA-74BA-964C-8F18-A16F975181E8}" destId="{9C38797F-5818-F747-A75C-32461E44B3BA}" srcOrd="3" destOrd="0" presId="urn:microsoft.com/office/officeart/2016/7/layout/RepeatingBendingProcessNew"/>
    <dgm:cxn modelId="{DC98D3C7-8CDA-1448-A97A-27DD37E9C500}" type="presParOf" srcId="{9C38797F-5818-F747-A75C-32461E44B3BA}" destId="{CADA8309-9976-4F42-AC8B-2A2FEC9DDBBD}" srcOrd="0" destOrd="0" presId="urn:microsoft.com/office/officeart/2016/7/layout/RepeatingBendingProcessNew"/>
    <dgm:cxn modelId="{57E7AE76-5228-FC4F-A7BA-FD5BA38B9BB7}" type="presParOf" srcId="{97489BFA-74BA-964C-8F18-A16F975181E8}" destId="{132F3B05-CC3D-904F-8FB4-F0924B43F144}" srcOrd="4" destOrd="0" presId="urn:microsoft.com/office/officeart/2016/7/layout/RepeatingBendingProcessNew"/>
    <dgm:cxn modelId="{528A0116-B0AE-9748-A1AC-6CBBE99809C6}" type="presParOf" srcId="{97489BFA-74BA-964C-8F18-A16F975181E8}" destId="{77B9CA99-06BB-E04C-83CB-89C089105B80}" srcOrd="5" destOrd="0" presId="urn:microsoft.com/office/officeart/2016/7/layout/RepeatingBendingProcessNew"/>
    <dgm:cxn modelId="{29CB7707-0710-5741-9E20-6C44E8979AE3}" type="presParOf" srcId="{77B9CA99-06BB-E04C-83CB-89C089105B80}" destId="{D3B13824-A52A-9A4F-833E-579C67AA14FC}" srcOrd="0" destOrd="0" presId="urn:microsoft.com/office/officeart/2016/7/layout/RepeatingBendingProcessNew"/>
    <dgm:cxn modelId="{2DA97606-96F1-7F4A-A019-6514CA7AA3BF}" type="presParOf" srcId="{97489BFA-74BA-964C-8F18-A16F975181E8}" destId="{869BF7F3-A252-D54A-A2C5-005FD6BAEFAC}" srcOrd="6" destOrd="0" presId="urn:microsoft.com/office/officeart/2016/7/layout/RepeatingBendingProcessNew"/>
    <dgm:cxn modelId="{B4DA439B-FEB7-F24B-B6FC-83FA693AEE43}" type="presParOf" srcId="{97489BFA-74BA-964C-8F18-A16F975181E8}" destId="{75E10FA5-B8BB-0642-B832-BF2AE420666D}" srcOrd="7" destOrd="0" presId="urn:microsoft.com/office/officeart/2016/7/layout/RepeatingBendingProcessNew"/>
    <dgm:cxn modelId="{DA8C4D8B-3A61-E943-928A-8EFF3CBF990E}" type="presParOf" srcId="{75E10FA5-B8BB-0642-B832-BF2AE420666D}" destId="{A3BD836F-EAFA-F64F-B343-F4A151546D72}" srcOrd="0" destOrd="0" presId="urn:microsoft.com/office/officeart/2016/7/layout/RepeatingBendingProcessNew"/>
    <dgm:cxn modelId="{D5F8D261-046E-1E44-B033-5B4D848A1EB2}" type="presParOf" srcId="{97489BFA-74BA-964C-8F18-A16F975181E8}" destId="{20F784EE-B5D7-BA45-844A-FCE7B9679543}"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2F3446-512E-4771-AAB4-45AB056BC3E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03D0B45-E5F5-457B-B0B1-C0FB10E29F35}">
      <dgm:prSet custT="1"/>
      <dgm:spPr/>
      <dgm:t>
        <a:bodyPr/>
        <a:lstStyle/>
        <a:p>
          <a:r>
            <a:rPr lang="fr-FR" sz="2000" b="1" i="0" u="none" dirty="0"/>
            <a:t>Data </a:t>
          </a:r>
          <a:r>
            <a:rPr lang="fr-FR" sz="2000" b="1" i="0" u="none" dirty="0" err="1"/>
            <a:t>Preparation</a:t>
          </a:r>
          <a:endParaRPr lang="en-US" sz="2000" dirty="0"/>
        </a:p>
      </dgm:t>
    </dgm:pt>
    <dgm:pt modelId="{9F8A3D2A-E6A6-4E81-8565-3DCEA6B7BE8D}" type="parTrans" cxnId="{C65D4CB5-5166-47A0-9D7A-809434F96BB7}">
      <dgm:prSet/>
      <dgm:spPr/>
      <dgm:t>
        <a:bodyPr/>
        <a:lstStyle/>
        <a:p>
          <a:endParaRPr lang="en-US"/>
        </a:p>
      </dgm:t>
    </dgm:pt>
    <dgm:pt modelId="{2682DBA7-AD62-43E5-954D-6BFA782A0831}" type="sibTrans" cxnId="{C65D4CB5-5166-47A0-9D7A-809434F96BB7}">
      <dgm:prSet/>
      <dgm:spPr/>
      <dgm:t>
        <a:bodyPr/>
        <a:lstStyle/>
        <a:p>
          <a:endParaRPr lang="en-US"/>
        </a:p>
      </dgm:t>
    </dgm:pt>
    <dgm:pt modelId="{A469C237-E71C-419B-87F6-BAB3918B298A}">
      <dgm:prSet custT="1"/>
      <dgm:spPr/>
      <dgm:t>
        <a:bodyPr/>
        <a:lstStyle/>
        <a:p>
          <a:r>
            <a:rPr lang="fr-FR" sz="2000" b="1" i="0" u="none" dirty="0"/>
            <a:t>Clustering</a:t>
          </a:r>
          <a:endParaRPr lang="en-US" sz="2000" dirty="0"/>
        </a:p>
      </dgm:t>
    </dgm:pt>
    <dgm:pt modelId="{2879FCFB-FC2E-4692-8EAE-85E57196A167}" type="parTrans" cxnId="{437D698A-8CD5-437C-A5B1-524C6706C45B}">
      <dgm:prSet/>
      <dgm:spPr/>
      <dgm:t>
        <a:bodyPr/>
        <a:lstStyle/>
        <a:p>
          <a:endParaRPr lang="en-US"/>
        </a:p>
      </dgm:t>
    </dgm:pt>
    <dgm:pt modelId="{7B59C1B1-16D7-4642-ABA1-D8BA75B7F16D}" type="sibTrans" cxnId="{437D698A-8CD5-437C-A5B1-524C6706C45B}">
      <dgm:prSet/>
      <dgm:spPr/>
      <dgm:t>
        <a:bodyPr/>
        <a:lstStyle/>
        <a:p>
          <a:endParaRPr lang="en-US"/>
        </a:p>
      </dgm:t>
    </dgm:pt>
    <dgm:pt modelId="{6CFA28A9-49FD-4709-8A72-9AA2FBD5250E}">
      <dgm:prSet custT="1"/>
      <dgm:spPr/>
      <dgm:t>
        <a:bodyPr/>
        <a:lstStyle/>
        <a:p>
          <a:r>
            <a:rPr lang="fr-FR" sz="2000" b="1" i="0" u="none" dirty="0" err="1"/>
            <a:t>Analysis</a:t>
          </a:r>
          <a:r>
            <a:rPr lang="fr-FR" sz="2000" b="1" i="0" u="none" dirty="0"/>
            <a:t> and </a:t>
          </a:r>
          <a:r>
            <a:rPr lang="fr-FR" sz="2000" b="1" i="0" u="none" dirty="0" err="1"/>
            <a:t>Visualization</a:t>
          </a:r>
          <a:endParaRPr lang="en-US" sz="2000" dirty="0"/>
        </a:p>
      </dgm:t>
    </dgm:pt>
    <dgm:pt modelId="{27D4804C-F6C0-4239-B4ED-CAF229F5AE90}" type="parTrans" cxnId="{02BC76F9-D549-467F-943C-1F073F386B82}">
      <dgm:prSet/>
      <dgm:spPr/>
      <dgm:t>
        <a:bodyPr/>
        <a:lstStyle/>
        <a:p>
          <a:endParaRPr lang="en-US"/>
        </a:p>
      </dgm:t>
    </dgm:pt>
    <dgm:pt modelId="{CB3439AF-2F80-4C08-A310-6BCE25A75F37}" type="sibTrans" cxnId="{02BC76F9-D549-467F-943C-1F073F386B82}">
      <dgm:prSet/>
      <dgm:spPr/>
      <dgm:t>
        <a:bodyPr/>
        <a:lstStyle/>
        <a:p>
          <a:endParaRPr lang="en-US"/>
        </a:p>
      </dgm:t>
    </dgm:pt>
    <dgm:pt modelId="{F32CCA4C-0E6A-4CF6-B79C-ED55CA5C3C8F}">
      <dgm:prSet custT="1"/>
      <dgm:spPr/>
      <dgm:t>
        <a:bodyPr/>
        <a:lstStyle/>
        <a:p>
          <a:r>
            <a:rPr lang="fr-FR" sz="2000" b="1" i="0" u="none" dirty="0" err="1"/>
            <a:t>Recommendation</a:t>
          </a:r>
          <a:r>
            <a:rPr lang="fr-FR" sz="2000" b="1" i="0" u="none" dirty="0"/>
            <a:t> </a:t>
          </a:r>
          <a:r>
            <a:rPr lang="fr-FR" sz="2000" b="1" i="0" u="none" dirty="0" err="1"/>
            <a:t>Generation</a:t>
          </a:r>
          <a:endParaRPr lang="en-US" sz="2000" dirty="0"/>
        </a:p>
      </dgm:t>
    </dgm:pt>
    <dgm:pt modelId="{FD3A33C0-A3B5-4FF7-B322-9850F4523AAC}" type="parTrans" cxnId="{99F19B77-66E4-4390-9DAF-9134C6636F00}">
      <dgm:prSet/>
      <dgm:spPr/>
      <dgm:t>
        <a:bodyPr/>
        <a:lstStyle/>
        <a:p>
          <a:endParaRPr lang="en-US"/>
        </a:p>
      </dgm:t>
    </dgm:pt>
    <dgm:pt modelId="{D3FB48FA-285B-4D51-9600-AD617FED784B}" type="sibTrans" cxnId="{99F19B77-66E4-4390-9DAF-9134C6636F00}">
      <dgm:prSet/>
      <dgm:spPr/>
      <dgm:t>
        <a:bodyPr/>
        <a:lstStyle/>
        <a:p>
          <a:endParaRPr lang="en-US"/>
        </a:p>
      </dgm:t>
    </dgm:pt>
    <dgm:pt modelId="{211D05AA-6CA6-4CC6-9257-B86E781E7859}">
      <dgm:prSet custT="1"/>
      <dgm:spPr/>
      <dgm:t>
        <a:bodyPr/>
        <a:lstStyle/>
        <a:p>
          <a:r>
            <a:rPr lang="fr-FR" sz="2000" b="1" i="0" u="none" dirty="0" err="1"/>
            <a:t>Results</a:t>
          </a:r>
          <a:r>
            <a:rPr lang="fr-FR" sz="2000" b="1" i="0" u="none" dirty="0"/>
            <a:t> Evaluation</a:t>
          </a:r>
          <a:endParaRPr lang="en-US" sz="2000" dirty="0"/>
        </a:p>
      </dgm:t>
    </dgm:pt>
    <dgm:pt modelId="{73BF5B16-E74A-4CF5-957E-273DB2B1BBF3}" type="parTrans" cxnId="{F9D866A3-ECC5-41DC-A0D2-94BD6AD6FA06}">
      <dgm:prSet/>
      <dgm:spPr/>
      <dgm:t>
        <a:bodyPr/>
        <a:lstStyle/>
        <a:p>
          <a:endParaRPr lang="en-US"/>
        </a:p>
      </dgm:t>
    </dgm:pt>
    <dgm:pt modelId="{2D446DB2-AE34-4EAD-9FAB-1A074FBF06E4}" type="sibTrans" cxnId="{F9D866A3-ECC5-41DC-A0D2-94BD6AD6FA06}">
      <dgm:prSet/>
      <dgm:spPr/>
      <dgm:t>
        <a:bodyPr/>
        <a:lstStyle/>
        <a:p>
          <a:endParaRPr lang="en-US"/>
        </a:p>
      </dgm:t>
    </dgm:pt>
    <dgm:pt modelId="{97489BFA-74BA-964C-8F18-A16F975181E8}" type="pres">
      <dgm:prSet presAssocID="{982F3446-512E-4771-AAB4-45AB056BC3E3}" presName="Name0" presStyleCnt="0">
        <dgm:presLayoutVars>
          <dgm:dir/>
          <dgm:resizeHandles val="exact"/>
        </dgm:presLayoutVars>
      </dgm:prSet>
      <dgm:spPr/>
    </dgm:pt>
    <dgm:pt modelId="{FEB6D4AD-59F1-D048-BCA5-782D80B7D239}" type="pres">
      <dgm:prSet presAssocID="{F03D0B45-E5F5-457B-B0B1-C0FB10E29F35}" presName="node" presStyleLbl="node1" presStyleIdx="0" presStyleCnt="5">
        <dgm:presLayoutVars>
          <dgm:bulletEnabled val="1"/>
        </dgm:presLayoutVars>
      </dgm:prSet>
      <dgm:spPr/>
    </dgm:pt>
    <dgm:pt modelId="{46D63039-22EE-8349-99AE-C656A0CCC8EC}" type="pres">
      <dgm:prSet presAssocID="{2682DBA7-AD62-43E5-954D-6BFA782A0831}" presName="sibTrans" presStyleLbl="sibTrans1D1" presStyleIdx="0" presStyleCnt="4"/>
      <dgm:spPr/>
    </dgm:pt>
    <dgm:pt modelId="{8ABEFF2F-9978-D542-9213-AD716A99FFF8}" type="pres">
      <dgm:prSet presAssocID="{2682DBA7-AD62-43E5-954D-6BFA782A0831}" presName="connectorText" presStyleLbl="sibTrans1D1" presStyleIdx="0" presStyleCnt="4"/>
      <dgm:spPr/>
    </dgm:pt>
    <dgm:pt modelId="{38F96897-1F54-6743-B83C-6BD72D862964}" type="pres">
      <dgm:prSet presAssocID="{A469C237-E71C-419B-87F6-BAB3918B298A}" presName="node" presStyleLbl="node1" presStyleIdx="1" presStyleCnt="5">
        <dgm:presLayoutVars>
          <dgm:bulletEnabled val="1"/>
        </dgm:presLayoutVars>
      </dgm:prSet>
      <dgm:spPr/>
    </dgm:pt>
    <dgm:pt modelId="{9C38797F-5818-F747-A75C-32461E44B3BA}" type="pres">
      <dgm:prSet presAssocID="{7B59C1B1-16D7-4642-ABA1-D8BA75B7F16D}" presName="sibTrans" presStyleLbl="sibTrans1D1" presStyleIdx="1" presStyleCnt="4"/>
      <dgm:spPr/>
    </dgm:pt>
    <dgm:pt modelId="{CADA8309-9976-4F42-AC8B-2A2FEC9DDBBD}" type="pres">
      <dgm:prSet presAssocID="{7B59C1B1-16D7-4642-ABA1-D8BA75B7F16D}" presName="connectorText" presStyleLbl="sibTrans1D1" presStyleIdx="1" presStyleCnt="4"/>
      <dgm:spPr/>
    </dgm:pt>
    <dgm:pt modelId="{132F3B05-CC3D-904F-8FB4-F0924B43F144}" type="pres">
      <dgm:prSet presAssocID="{6CFA28A9-49FD-4709-8A72-9AA2FBD5250E}" presName="node" presStyleLbl="node1" presStyleIdx="2" presStyleCnt="5">
        <dgm:presLayoutVars>
          <dgm:bulletEnabled val="1"/>
        </dgm:presLayoutVars>
      </dgm:prSet>
      <dgm:spPr/>
    </dgm:pt>
    <dgm:pt modelId="{77B9CA99-06BB-E04C-83CB-89C089105B80}" type="pres">
      <dgm:prSet presAssocID="{CB3439AF-2F80-4C08-A310-6BCE25A75F37}" presName="sibTrans" presStyleLbl="sibTrans1D1" presStyleIdx="2" presStyleCnt="4"/>
      <dgm:spPr/>
    </dgm:pt>
    <dgm:pt modelId="{D3B13824-A52A-9A4F-833E-579C67AA14FC}" type="pres">
      <dgm:prSet presAssocID="{CB3439AF-2F80-4C08-A310-6BCE25A75F37}" presName="connectorText" presStyleLbl="sibTrans1D1" presStyleIdx="2" presStyleCnt="4"/>
      <dgm:spPr/>
    </dgm:pt>
    <dgm:pt modelId="{869BF7F3-A252-D54A-A2C5-005FD6BAEFAC}" type="pres">
      <dgm:prSet presAssocID="{F32CCA4C-0E6A-4CF6-B79C-ED55CA5C3C8F}" presName="node" presStyleLbl="node1" presStyleIdx="3" presStyleCnt="5">
        <dgm:presLayoutVars>
          <dgm:bulletEnabled val="1"/>
        </dgm:presLayoutVars>
      </dgm:prSet>
      <dgm:spPr/>
    </dgm:pt>
    <dgm:pt modelId="{75E10FA5-B8BB-0642-B832-BF2AE420666D}" type="pres">
      <dgm:prSet presAssocID="{D3FB48FA-285B-4D51-9600-AD617FED784B}" presName="sibTrans" presStyleLbl="sibTrans1D1" presStyleIdx="3" presStyleCnt="4"/>
      <dgm:spPr/>
    </dgm:pt>
    <dgm:pt modelId="{A3BD836F-EAFA-F64F-B343-F4A151546D72}" type="pres">
      <dgm:prSet presAssocID="{D3FB48FA-285B-4D51-9600-AD617FED784B}" presName="connectorText" presStyleLbl="sibTrans1D1" presStyleIdx="3" presStyleCnt="4"/>
      <dgm:spPr/>
    </dgm:pt>
    <dgm:pt modelId="{20F784EE-B5D7-BA45-844A-FCE7B9679543}" type="pres">
      <dgm:prSet presAssocID="{211D05AA-6CA6-4CC6-9257-B86E781E7859}" presName="node" presStyleLbl="node1" presStyleIdx="4" presStyleCnt="5">
        <dgm:presLayoutVars>
          <dgm:bulletEnabled val="1"/>
        </dgm:presLayoutVars>
      </dgm:prSet>
      <dgm:spPr/>
    </dgm:pt>
  </dgm:ptLst>
  <dgm:cxnLst>
    <dgm:cxn modelId="{5E28382C-7CEC-6742-A89E-0A470516C60A}" type="presOf" srcId="{2682DBA7-AD62-43E5-954D-6BFA782A0831}" destId="{46D63039-22EE-8349-99AE-C656A0CCC8EC}" srcOrd="0" destOrd="0" presId="urn:microsoft.com/office/officeart/2016/7/layout/RepeatingBendingProcessNew"/>
    <dgm:cxn modelId="{64D8F83A-68BA-7640-BA09-691A3BD288DE}" type="presOf" srcId="{D3FB48FA-285B-4D51-9600-AD617FED784B}" destId="{75E10FA5-B8BB-0642-B832-BF2AE420666D}" srcOrd="0" destOrd="0" presId="urn:microsoft.com/office/officeart/2016/7/layout/RepeatingBendingProcessNew"/>
    <dgm:cxn modelId="{16484A4B-5FE8-1749-9811-237C696F823A}" type="presOf" srcId="{F32CCA4C-0E6A-4CF6-B79C-ED55CA5C3C8F}" destId="{869BF7F3-A252-D54A-A2C5-005FD6BAEFAC}" srcOrd="0" destOrd="0" presId="urn:microsoft.com/office/officeart/2016/7/layout/RepeatingBendingProcessNew"/>
    <dgm:cxn modelId="{99F19B77-66E4-4390-9DAF-9134C6636F00}" srcId="{982F3446-512E-4771-AAB4-45AB056BC3E3}" destId="{F32CCA4C-0E6A-4CF6-B79C-ED55CA5C3C8F}" srcOrd="3" destOrd="0" parTransId="{FD3A33C0-A3B5-4FF7-B322-9850F4523AAC}" sibTransId="{D3FB48FA-285B-4D51-9600-AD617FED784B}"/>
    <dgm:cxn modelId="{A205137F-02CB-CE40-A251-2291DF139829}" type="presOf" srcId="{7B59C1B1-16D7-4642-ABA1-D8BA75B7F16D}" destId="{CADA8309-9976-4F42-AC8B-2A2FEC9DDBBD}" srcOrd="1" destOrd="0" presId="urn:microsoft.com/office/officeart/2016/7/layout/RepeatingBendingProcessNew"/>
    <dgm:cxn modelId="{84326A80-735E-1C47-8E35-F914A7E8798B}" type="presOf" srcId="{2682DBA7-AD62-43E5-954D-6BFA782A0831}" destId="{8ABEFF2F-9978-D542-9213-AD716A99FFF8}" srcOrd="1" destOrd="0" presId="urn:microsoft.com/office/officeart/2016/7/layout/RepeatingBendingProcessNew"/>
    <dgm:cxn modelId="{437D698A-8CD5-437C-A5B1-524C6706C45B}" srcId="{982F3446-512E-4771-AAB4-45AB056BC3E3}" destId="{A469C237-E71C-419B-87F6-BAB3918B298A}" srcOrd="1" destOrd="0" parTransId="{2879FCFB-FC2E-4692-8EAE-85E57196A167}" sibTransId="{7B59C1B1-16D7-4642-ABA1-D8BA75B7F16D}"/>
    <dgm:cxn modelId="{0C3D7793-E4F7-4144-8AA5-1ED1A4274963}" type="presOf" srcId="{6CFA28A9-49FD-4709-8A72-9AA2FBD5250E}" destId="{132F3B05-CC3D-904F-8FB4-F0924B43F144}" srcOrd="0" destOrd="0" presId="urn:microsoft.com/office/officeart/2016/7/layout/RepeatingBendingProcessNew"/>
    <dgm:cxn modelId="{F9D866A3-ECC5-41DC-A0D2-94BD6AD6FA06}" srcId="{982F3446-512E-4771-AAB4-45AB056BC3E3}" destId="{211D05AA-6CA6-4CC6-9257-B86E781E7859}" srcOrd="4" destOrd="0" parTransId="{73BF5B16-E74A-4CF5-957E-273DB2B1BBF3}" sibTransId="{2D446DB2-AE34-4EAD-9FAB-1A074FBF06E4}"/>
    <dgm:cxn modelId="{8FEA77AC-D258-5C48-B1BE-755F9F4AA0E1}" type="presOf" srcId="{CB3439AF-2F80-4C08-A310-6BCE25A75F37}" destId="{77B9CA99-06BB-E04C-83CB-89C089105B80}" srcOrd="0" destOrd="0" presId="urn:microsoft.com/office/officeart/2016/7/layout/RepeatingBendingProcessNew"/>
    <dgm:cxn modelId="{C65D4CB5-5166-47A0-9D7A-809434F96BB7}" srcId="{982F3446-512E-4771-AAB4-45AB056BC3E3}" destId="{F03D0B45-E5F5-457B-B0B1-C0FB10E29F35}" srcOrd="0" destOrd="0" parTransId="{9F8A3D2A-E6A6-4E81-8565-3DCEA6B7BE8D}" sibTransId="{2682DBA7-AD62-43E5-954D-6BFA782A0831}"/>
    <dgm:cxn modelId="{DCA76AB6-A6D9-F943-9EA0-F996D3A0DCBE}" type="presOf" srcId="{A469C237-E71C-419B-87F6-BAB3918B298A}" destId="{38F96897-1F54-6743-B83C-6BD72D862964}" srcOrd="0" destOrd="0" presId="urn:microsoft.com/office/officeart/2016/7/layout/RepeatingBendingProcessNew"/>
    <dgm:cxn modelId="{B7D9B2B6-7AFE-A14C-8B20-E95B549CF756}" type="presOf" srcId="{F03D0B45-E5F5-457B-B0B1-C0FB10E29F35}" destId="{FEB6D4AD-59F1-D048-BCA5-782D80B7D239}" srcOrd="0" destOrd="0" presId="urn:microsoft.com/office/officeart/2016/7/layout/RepeatingBendingProcessNew"/>
    <dgm:cxn modelId="{65C6CCCC-6882-2B4A-BBFA-2D12FDF02A71}" type="presOf" srcId="{CB3439AF-2F80-4C08-A310-6BCE25A75F37}" destId="{D3B13824-A52A-9A4F-833E-579C67AA14FC}" srcOrd="1" destOrd="0" presId="urn:microsoft.com/office/officeart/2016/7/layout/RepeatingBendingProcessNew"/>
    <dgm:cxn modelId="{45455AD6-8DE6-BE47-809B-B372F2B0669F}" type="presOf" srcId="{D3FB48FA-285B-4D51-9600-AD617FED784B}" destId="{A3BD836F-EAFA-F64F-B343-F4A151546D72}" srcOrd="1" destOrd="0" presId="urn:microsoft.com/office/officeart/2016/7/layout/RepeatingBendingProcessNew"/>
    <dgm:cxn modelId="{27CEE3D6-A781-684F-8030-97548C287604}" type="presOf" srcId="{7B59C1B1-16D7-4642-ABA1-D8BA75B7F16D}" destId="{9C38797F-5818-F747-A75C-32461E44B3BA}" srcOrd="0" destOrd="0" presId="urn:microsoft.com/office/officeart/2016/7/layout/RepeatingBendingProcessNew"/>
    <dgm:cxn modelId="{ABC7BCD9-54D4-CD4B-B7D1-A265DF8823FE}" type="presOf" srcId="{982F3446-512E-4771-AAB4-45AB056BC3E3}" destId="{97489BFA-74BA-964C-8F18-A16F975181E8}" srcOrd="0" destOrd="0" presId="urn:microsoft.com/office/officeart/2016/7/layout/RepeatingBendingProcessNew"/>
    <dgm:cxn modelId="{D32526E8-EF6E-9A45-AD4E-296AD8540CAF}" type="presOf" srcId="{211D05AA-6CA6-4CC6-9257-B86E781E7859}" destId="{20F784EE-B5D7-BA45-844A-FCE7B9679543}" srcOrd="0" destOrd="0" presId="urn:microsoft.com/office/officeart/2016/7/layout/RepeatingBendingProcessNew"/>
    <dgm:cxn modelId="{02BC76F9-D549-467F-943C-1F073F386B82}" srcId="{982F3446-512E-4771-AAB4-45AB056BC3E3}" destId="{6CFA28A9-49FD-4709-8A72-9AA2FBD5250E}" srcOrd="2" destOrd="0" parTransId="{27D4804C-F6C0-4239-B4ED-CAF229F5AE90}" sibTransId="{CB3439AF-2F80-4C08-A310-6BCE25A75F37}"/>
    <dgm:cxn modelId="{980FD640-6637-5E47-AAFD-62D9B210D907}" type="presParOf" srcId="{97489BFA-74BA-964C-8F18-A16F975181E8}" destId="{FEB6D4AD-59F1-D048-BCA5-782D80B7D239}" srcOrd="0" destOrd="0" presId="urn:microsoft.com/office/officeart/2016/7/layout/RepeatingBendingProcessNew"/>
    <dgm:cxn modelId="{CD5C5057-A0E5-EF4D-A7D7-999DF2259A53}" type="presParOf" srcId="{97489BFA-74BA-964C-8F18-A16F975181E8}" destId="{46D63039-22EE-8349-99AE-C656A0CCC8EC}" srcOrd="1" destOrd="0" presId="urn:microsoft.com/office/officeart/2016/7/layout/RepeatingBendingProcessNew"/>
    <dgm:cxn modelId="{4612F1E9-1343-014D-87FD-CA15D85BD630}" type="presParOf" srcId="{46D63039-22EE-8349-99AE-C656A0CCC8EC}" destId="{8ABEFF2F-9978-D542-9213-AD716A99FFF8}" srcOrd="0" destOrd="0" presId="urn:microsoft.com/office/officeart/2016/7/layout/RepeatingBendingProcessNew"/>
    <dgm:cxn modelId="{70B090C3-55BC-264C-9368-1BD78F7FFAB2}" type="presParOf" srcId="{97489BFA-74BA-964C-8F18-A16F975181E8}" destId="{38F96897-1F54-6743-B83C-6BD72D862964}" srcOrd="2" destOrd="0" presId="urn:microsoft.com/office/officeart/2016/7/layout/RepeatingBendingProcessNew"/>
    <dgm:cxn modelId="{D1A1E15A-CBB5-A845-92B0-BEAD6D695CA2}" type="presParOf" srcId="{97489BFA-74BA-964C-8F18-A16F975181E8}" destId="{9C38797F-5818-F747-A75C-32461E44B3BA}" srcOrd="3" destOrd="0" presId="urn:microsoft.com/office/officeart/2016/7/layout/RepeatingBendingProcessNew"/>
    <dgm:cxn modelId="{DC98D3C7-8CDA-1448-A97A-27DD37E9C500}" type="presParOf" srcId="{9C38797F-5818-F747-A75C-32461E44B3BA}" destId="{CADA8309-9976-4F42-AC8B-2A2FEC9DDBBD}" srcOrd="0" destOrd="0" presId="urn:microsoft.com/office/officeart/2016/7/layout/RepeatingBendingProcessNew"/>
    <dgm:cxn modelId="{57E7AE76-5228-FC4F-A7BA-FD5BA38B9BB7}" type="presParOf" srcId="{97489BFA-74BA-964C-8F18-A16F975181E8}" destId="{132F3B05-CC3D-904F-8FB4-F0924B43F144}" srcOrd="4" destOrd="0" presId="urn:microsoft.com/office/officeart/2016/7/layout/RepeatingBendingProcessNew"/>
    <dgm:cxn modelId="{528A0116-B0AE-9748-A1AC-6CBBE99809C6}" type="presParOf" srcId="{97489BFA-74BA-964C-8F18-A16F975181E8}" destId="{77B9CA99-06BB-E04C-83CB-89C089105B80}" srcOrd="5" destOrd="0" presId="urn:microsoft.com/office/officeart/2016/7/layout/RepeatingBendingProcessNew"/>
    <dgm:cxn modelId="{29CB7707-0710-5741-9E20-6C44E8979AE3}" type="presParOf" srcId="{77B9CA99-06BB-E04C-83CB-89C089105B80}" destId="{D3B13824-A52A-9A4F-833E-579C67AA14FC}" srcOrd="0" destOrd="0" presId="urn:microsoft.com/office/officeart/2016/7/layout/RepeatingBendingProcessNew"/>
    <dgm:cxn modelId="{2DA97606-96F1-7F4A-A019-6514CA7AA3BF}" type="presParOf" srcId="{97489BFA-74BA-964C-8F18-A16F975181E8}" destId="{869BF7F3-A252-D54A-A2C5-005FD6BAEFAC}" srcOrd="6" destOrd="0" presId="urn:microsoft.com/office/officeart/2016/7/layout/RepeatingBendingProcessNew"/>
    <dgm:cxn modelId="{B4DA439B-FEB7-F24B-B6FC-83FA693AEE43}" type="presParOf" srcId="{97489BFA-74BA-964C-8F18-A16F975181E8}" destId="{75E10FA5-B8BB-0642-B832-BF2AE420666D}" srcOrd="7" destOrd="0" presId="urn:microsoft.com/office/officeart/2016/7/layout/RepeatingBendingProcessNew"/>
    <dgm:cxn modelId="{DA8C4D8B-3A61-E943-928A-8EFF3CBF990E}" type="presParOf" srcId="{75E10FA5-B8BB-0642-B832-BF2AE420666D}" destId="{A3BD836F-EAFA-F64F-B343-F4A151546D72}" srcOrd="0" destOrd="0" presId="urn:microsoft.com/office/officeart/2016/7/layout/RepeatingBendingProcessNew"/>
    <dgm:cxn modelId="{D5F8D261-046E-1E44-B033-5B4D848A1EB2}" type="presParOf" srcId="{97489BFA-74BA-964C-8F18-A16F975181E8}" destId="{20F784EE-B5D7-BA45-844A-FCE7B9679543}"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2F3446-512E-4771-AAB4-45AB056BC3E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03D0B45-E5F5-457B-B0B1-C0FB10E29F35}">
      <dgm:prSet custT="1"/>
      <dgm:spPr/>
      <dgm:t>
        <a:bodyPr/>
        <a:lstStyle/>
        <a:p>
          <a:r>
            <a:rPr lang="fr-FR" sz="2000" b="1" i="0" u="none" dirty="0"/>
            <a:t>Data </a:t>
          </a:r>
          <a:r>
            <a:rPr lang="fr-FR" sz="2000" b="1" i="0" u="none" dirty="0" err="1"/>
            <a:t>Loading</a:t>
          </a:r>
          <a:endParaRPr lang="en-US" sz="2000" dirty="0"/>
        </a:p>
      </dgm:t>
    </dgm:pt>
    <dgm:pt modelId="{9F8A3D2A-E6A6-4E81-8565-3DCEA6B7BE8D}" type="parTrans" cxnId="{C65D4CB5-5166-47A0-9D7A-809434F96BB7}">
      <dgm:prSet/>
      <dgm:spPr/>
      <dgm:t>
        <a:bodyPr/>
        <a:lstStyle/>
        <a:p>
          <a:endParaRPr lang="en-US"/>
        </a:p>
      </dgm:t>
    </dgm:pt>
    <dgm:pt modelId="{2682DBA7-AD62-43E5-954D-6BFA782A0831}" type="sibTrans" cxnId="{C65D4CB5-5166-47A0-9D7A-809434F96BB7}">
      <dgm:prSet/>
      <dgm:spPr/>
      <dgm:t>
        <a:bodyPr/>
        <a:lstStyle/>
        <a:p>
          <a:endParaRPr lang="en-US"/>
        </a:p>
      </dgm:t>
    </dgm:pt>
    <dgm:pt modelId="{A469C237-E71C-419B-87F6-BAB3918B298A}">
      <dgm:prSet custT="1"/>
      <dgm:spPr/>
      <dgm:t>
        <a:bodyPr/>
        <a:lstStyle/>
        <a:p>
          <a:r>
            <a:rPr lang="fr-FR" sz="2000" b="1" i="0" u="none" dirty="0"/>
            <a:t>Data Transformation</a:t>
          </a:r>
          <a:endParaRPr lang="en-US" sz="2000" dirty="0"/>
        </a:p>
      </dgm:t>
    </dgm:pt>
    <dgm:pt modelId="{2879FCFB-FC2E-4692-8EAE-85E57196A167}" type="parTrans" cxnId="{437D698A-8CD5-437C-A5B1-524C6706C45B}">
      <dgm:prSet/>
      <dgm:spPr/>
      <dgm:t>
        <a:bodyPr/>
        <a:lstStyle/>
        <a:p>
          <a:endParaRPr lang="en-US"/>
        </a:p>
      </dgm:t>
    </dgm:pt>
    <dgm:pt modelId="{7B59C1B1-16D7-4642-ABA1-D8BA75B7F16D}" type="sibTrans" cxnId="{437D698A-8CD5-437C-A5B1-524C6706C45B}">
      <dgm:prSet/>
      <dgm:spPr/>
      <dgm:t>
        <a:bodyPr/>
        <a:lstStyle/>
        <a:p>
          <a:endParaRPr lang="en-US"/>
        </a:p>
      </dgm:t>
    </dgm:pt>
    <dgm:pt modelId="{6CFA28A9-49FD-4709-8A72-9AA2FBD5250E}">
      <dgm:prSet custT="1"/>
      <dgm:spPr/>
      <dgm:t>
        <a:bodyPr/>
        <a:lstStyle/>
        <a:p>
          <a:r>
            <a:rPr lang="fr-FR" sz="2000" b="1" i="0" u="none" strike="noStrike" dirty="0">
              <a:effectLst/>
              <a:latin typeface="Söhne"/>
            </a:rPr>
            <a:t>Model Building</a:t>
          </a:r>
          <a:endParaRPr lang="en-US" sz="2000" dirty="0"/>
        </a:p>
      </dgm:t>
    </dgm:pt>
    <dgm:pt modelId="{27D4804C-F6C0-4239-B4ED-CAF229F5AE90}" type="parTrans" cxnId="{02BC76F9-D549-467F-943C-1F073F386B82}">
      <dgm:prSet/>
      <dgm:spPr/>
      <dgm:t>
        <a:bodyPr/>
        <a:lstStyle/>
        <a:p>
          <a:endParaRPr lang="en-US"/>
        </a:p>
      </dgm:t>
    </dgm:pt>
    <dgm:pt modelId="{CB3439AF-2F80-4C08-A310-6BCE25A75F37}" type="sibTrans" cxnId="{02BC76F9-D549-467F-943C-1F073F386B82}">
      <dgm:prSet/>
      <dgm:spPr/>
      <dgm:t>
        <a:bodyPr/>
        <a:lstStyle/>
        <a:p>
          <a:endParaRPr lang="en-US"/>
        </a:p>
      </dgm:t>
    </dgm:pt>
    <dgm:pt modelId="{F32CCA4C-0E6A-4CF6-B79C-ED55CA5C3C8F}">
      <dgm:prSet custT="1"/>
      <dgm:spPr/>
      <dgm:t>
        <a:bodyPr/>
        <a:lstStyle/>
        <a:p>
          <a:r>
            <a:rPr lang="fr-FR" sz="2000" b="1" i="0" u="none" dirty="0"/>
            <a:t>Training</a:t>
          </a:r>
          <a:endParaRPr lang="en-US" sz="2000" dirty="0"/>
        </a:p>
      </dgm:t>
    </dgm:pt>
    <dgm:pt modelId="{FD3A33C0-A3B5-4FF7-B322-9850F4523AAC}" type="parTrans" cxnId="{99F19B77-66E4-4390-9DAF-9134C6636F00}">
      <dgm:prSet/>
      <dgm:spPr/>
      <dgm:t>
        <a:bodyPr/>
        <a:lstStyle/>
        <a:p>
          <a:endParaRPr lang="en-US"/>
        </a:p>
      </dgm:t>
    </dgm:pt>
    <dgm:pt modelId="{D3FB48FA-285B-4D51-9600-AD617FED784B}" type="sibTrans" cxnId="{99F19B77-66E4-4390-9DAF-9134C6636F00}">
      <dgm:prSet/>
      <dgm:spPr/>
      <dgm:t>
        <a:bodyPr/>
        <a:lstStyle/>
        <a:p>
          <a:endParaRPr lang="en-US"/>
        </a:p>
      </dgm:t>
    </dgm:pt>
    <dgm:pt modelId="{211D05AA-6CA6-4CC6-9257-B86E781E7859}">
      <dgm:prSet custT="1"/>
      <dgm:spPr/>
      <dgm:t>
        <a:bodyPr/>
        <a:lstStyle/>
        <a:p>
          <a:r>
            <a:rPr lang="fr-FR" sz="2000" b="1" i="0" u="none" dirty="0" err="1"/>
            <a:t>Prediction</a:t>
          </a:r>
          <a:endParaRPr lang="en-US" sz="2000" dirty="0"/>
        </a:p>
      </dgm:t>
    </dgm:pt>
    <dgm:pt modelId="{73BF5B16-E74A-4CF5-957E-273DB2B1BBF3}" type="parTrans" cxnId="{F9D866A3-ECC5-41DC-A0D2-94BD6AD6FA06}">
      <dgm:prSet/>
      <dgm:spPr/>
      <dgm:t>
        <a:bodyPr/>
        <a:lstStyle/>
        <a:p>
          <a:endParaRPr lang="en-US"/>
        </a:p>
      </dgm:t>
    </dgm:pt>
    <dgm:pt modelId="{2D446DB2-AE34-4EAD-9FAB-1A074FBF06E4}" type="sibTrans" cxnId="{F9D866A3-ECC5-41DC-A0D2-94BD6AD6FA06}">
      <dgm:prSet/>
      <dgm:spPr/>
      <dgm:t>
        <a:bodyPr/>
        <a:lstStyle/>
        <a:p>
          <a:endParaRPr lang="en-US"/>
        </a:p>
      </dgm:t>
    </dgm:pt>
    <dgm:pt modelId="{D8A735EC-7372-614C-B9BD-ECD77123B091}">
      <dgm:prSet custT="1"/>
      <dgm:spPr/>
      <dgm:t>
        <a:bodyPr/>
        <a:lstStyle/>
        <a:p>
          <a:r>
            <a:rPr lang="fr-FR" sz="2000" b="1" i="0" u="none" strike="noStrike" dirty="0">
              <a:effectLst/>
              <a:latin typeface="+mn-lt"/>
            </a:rPr>
            <a:t>Evaluation</a:t>
          </a:r>
          <a:endParaRPr lang="en-US" sz="2000" dirty="0">
            <a:latin typeface="+mn-lt"/>
          </a:endParaRPr>
        </a:p>
      </dgm:t>
    </dgm:pt>
    <dgm:pt modelId="{3537021D-C0C4-FC42-BED1-2D841258B95A}" type="parTrans" cxnId="{15015533-6854-4249-9DE0-16D903648E6B}">
      <dgm:prSet/>
      <dgm:spPr/>
      <dgm:t>
        <a:bodyPr/>
        <a:lstStyle/>
        <a:p>
          <a:endParaRPr lang="fr-FR"/>
        </a:p>
      </dgm:t>
    </dgm:pt>
    <dgm:pt modelId="{D9F8FD1B-142D-4342-8EDA-5CCB570AFA7C}" type="sibTrans" cxnId="{15015533-6854-4249-9DE0-16D903648E6B}">
      <dgm:prSet/>
      <dgm:spPr/>
      <dgm:t>
        <a:bodyPr/>
        <a:lstStyle/>
        <a:p>
          <a:endParaRPr lang="fr-FR"/>
        </a:p>
      </dgm:t>
    </dgm:pt>
    <dgm:pt modelId="{97489BFA-74BA-964C-8F18-A16F975181E8}" type="pres">
      <dgm:prSet presAssocID="{982F3446-512E-4771-AAB4-45AB056BC3E3}" presName="Name0" presStyleCnt="0">
        <dgm:presLayoutVars>
          <dgm:dir/>
          <dgm:resizeHandles val="exact"/>
        </dgm:presLayoutVars>
      </dgm:prSet>
      <dgm:spPr/>
    </dgm:pt>
    <dgm:pt modelId="{FEB6D4AD-59F1-D048-BCA5-782D80B7D239}" type="pres">
      <dgm:prSet presAssocID="{F03D0B45-E5F5-457B-B0B1-C0FB10E29F35}" presName="node" presStyleLbl="node1" presStyleIdx="0" presStyleCnt="6">
        <dgm:presLayoutVars>
          <dgm:bulletEnabled val="1"/>
        </dgm:presLayoutVars>
      </dgm:prSet>
      <dgm:spPr/>
    </dgm:pt>
    <dgm:pt modelId="{46D63039-22EE-8349-99AE-C656A0CCC8EC}" type="pres">
      <dgm:prSet presAssocID="{2682DBA7-AD62-43E5-954D-6BFA782A0831}" presName="sibTrans" presStyleLbl="sibTrans1D1" presStyleIdx="0" presStyleCnt="5"/>
      <dgm:spPr/>
    </dgm:pt>
    <dgm:pt modelId="{8ABEFF2F-9978-D542-9213-AD716A99FFF8}" type="pres">
      <dgm:prSet presAssocID="{2682DBA7-AD62-43E5-954D-6BFA782A0831}" presName="connectorText" presStyleLbl="sibTrans1D1" presStyleIdx="0" presStyleCnt="5"/>
      <dgm:spPr/>
    </dgm:pt>
    <dgm:pt modelId="{38F96897-1F54-6743-B83C-6BD72D862964}" type="pres">
      <dgm:prSet presAssocID="{A469C237-E71C-419B-87F6-BAB3918B298A}" presName="node" presStyleLbl="node1" presStyleIdx="1" presStyleCnt="6">
        <dgm:presLayoutVars>
          <dgm:bulletEnabled val="1"/>
        </dgm:presLayoutVars>
      </dgm:prSet>
      <dgm:spPr/>
    </dgm:pt>
    <dgm:pt modelId="{9C38797F-5818-F747-A75C-32461E44B3BA}" type="pres">
      <dgm:prSet presAssocID="{7B59C1B1-16D7-4642-ABA1-D8BA75B7F16D}" presName="sibTrans" presStyleLbl="sibTrans1D1" presStyleIdx="1" presStyleCnt="5"/>
      <dgm:spPr/>
    </dgm:pt>
    <dgm:pt modelId="{CADA8309-9976-4F42-AC8B-2A2FEC9DDBBD}" type="pres">
      <dgm:prSet presAssocID="{7B59C1B1-16D7-4642-ABA1-D8BA75B7F16D}" presName="connectorText" presStyleLbl="sibTrans1D1" presStyleIdx="1" presStyleCnt="5"/>
      <dgm:spPr/>
    </dgm:pt>
    <dgm:pt modelId="{132F3B05-CC3D-904F-8FB4-F0924B43F144}" type="pres">
      <dgm:prSet presAssocID="{6CFA28A9-49FD-4709-8A72-9AA2FBD5250E}" presName="node" presStyleLbl="node1" presStyleIdx="2" presStyleCnt="6">
        <dgm:presLayoutVars>
          <dgm:bulletEnabled val="1"/>
        </dgm:presLayoutVars>
      </dgm:prSet>
      <dgm:spPr/>
    </dgm:pt>
    <dgm:pt modelId="{77B9CA99-06BB-E04C-83CB-89C089105B80}" type="pres">
      <dgm:prSet presAssocID="{CB3439AF-2F80-4C08-A310-6BCE25A75F37}" presName="sibTrans" presStyleLbl="sibTrans1D1" presStyleIdx="2" presStyleCnt="5"/>
      <dgm:spPr/>
    </dgm:pt>
    <dgm:pt modelId="{D3B13824-A52A-9A4F-833E-579C67AA14FC}" type="pres">
      <dgm:prSet presAssocID="{CB3439AF-2F80-4C08-A310-6BCE25A75F37}" presName="connectorText" presStyleLbl="sibTrans1D1" presStyleIdx="2" presStyleCnt="5"/>
      <dgm:spPr/>
    </dgm:pt>
    <dgm:pt modelId="{869BF7F3-A252-D54A-A2C5-005FD6BAEFAC}" type="pres">
      <dgm:prSet presAssocID="{F32CCA4C-0E6A-4CF6-B79C-ED55CA5C3C8F}" presName="node" presStyleLbl="node1" presStyleIdx="3" presStyleCnt="6">
        <dgm:presLayoutVars>
          <dgm:bulletEnabled val="1"/>
        </dgm:presLayoutVars>
      </dgm:prSet>
      <dgm:spPr/>
    </dgm:pt>
    <dgm:pt modelId="{75E10FA5-B8BB-0642-B832-BF2AE420666D}" type="pres">
      <dgm:prSet presAssocID="{D3FB48FA-285B-4D51-9600-AD617FED784B}" presName="sibTrans" presStyleLbl="sibTrans1D1" presStyleIdx="3" presStyleCnt="5"/>
      <dgm:spPr/>
    </dgm:pt>
    <dgm:pt modelId="{A3BD836F-EAFA-F64F-B343-F4A151546D72}" type="pres">
      <dgm:prSet presAssocID="{D3FB48FA-285B-4D51-9600-AD617FED784B}" presName="connectorText" presStyleLbl="sibTrans1D1" presStyleIdx="3" presStyleCnt="5"/>
      <dgm:spPr/>
    </dgm:pt>
    <dgm:pt modelId="{20F784EE-B5D7-BA45-844A-FCE7B9679543}" type="pres">
      <dgm:prSet presAssocID="{211D05AA-6CA6-4CC6-9257-B86E781E7859}" presName="node" presStyleLbl="node1" presStyleIdx="4" presStyleCnt="6">
        <dgm:presLayoutVars>
          <dgm:bulletEnabled val="1"/>
        </dgm:presLayoutVars>
      </dgm:prSet>
      <dgm:spPr/>
    </dgm:pt>
    <dgm:pt modelId="{F8E33E6F-88AB-EA48-A390-07E0DD9DEFBE}" type="pres">
      <dgm:prSet presAssocID="{2D446DB2-AE34-4EAD-9FAB-1A074FBF06E4}" presName="sibTrans" presStyleLbl="sibTrans1D1" presStyleIdx="4" presStyleCnt="5"/>
      <dgm:spPr/>
    </dgm:pt>
    <dgm:pt modelId="{285A62D3-5765-0F48-A879-B08AF5562543}" type="pres">
      <dgm:prSet presAssocID="{2D446DB2-AE34-4EAD-9FAB-1A074FBF06E4}" presName="connectorText" presStyleLbl="sibTrans1D1" presStyleIdx="4" presStyleCnt="5"/>
      <dgm:spPr/>
    </dgm:pt>
    <dgm:pt modelId="{F12F9167-6A3D-9C46-BE42-C815A7EAE468}" type="pres">
      <dgm:prSet presAssocID="{D8A735EC-7372-614C-B9BD-ECD77123B091}" presName="node" presStyleLbl="node1" presStyleIdx="5" presStyleCnt="6">
        <dgm:presLayoutVars>
          <dgm:bulletEnabled val="1"/>
        </dgm:presLayoutVars>
      </dgm:prSet>
      <dgm:spPr/>
    </dgm:pt>
  </dgm:ptLst>
  <dgm:cxnLst>
    <dgm:cxn modelId="{5E28382C-7CEC-6742-A89E-0A470516C60A}" type="presOf" srcId="{2682DBA7-AD62-43E5-954D-6BFA782A0831}" destId="{46D63039-22EE-8349-99AE-C656A0CCC8EC}" srcOrd="0" destOrd="0" presId="urn:microsoft.com/office/officeart/2016/7/layout/RepeatingBendingProcessNew"/>
    <dgm:cxn modelId="{15015533-6854-4249-9DE0-16D903648E6B}" srcId="{982F3446-512E-4771-AAB4-45AB056BC3E3}" destId="{D8A735EC-7372-614C-B9BD-ECD77123B091}" srcOrd="5" destOrd="0" parTransId="{3537021D-C0C4-FC42-BED1-2D841258B95A}" sibTransId="{D9F8FD1B-142D-4342-8EDA-5CCB570AFA7C}"/>
    <dgm:cxn modelId="{64D8F83A-68BA-7640-BA09-691A3BD288DE}" type="presOf" srcId="{D3FB48FA-285B-4D51-9600-AD617FED784B}" destId="{75E10FA5-B8BB-0642-B832-BF2AE420666D}" srcOrd="0" destOrd="0" presId="urn:microsoft.com/office/officeart/2016/7/layout/RepeatingBendingProcessNew"/>
    <dgm:cxn modelId="{16484A4B-5FE8-1749-9811-237C696F823A}" type="presOf" srcId="{F32CCA4C-0E6A-4CF6-B79C-ED55CA5C3C8F}" destId="{869BF7F3-A252-D54A-A2C5-005FD6BAEFAC}" srcOrd="0" destOrd="0" presId="urn:microsoft.com/office/officeart/2016/7/layout/RepeatingBendingProcessNew"/>
    <dgm:cxn modelId="{5F93795B-C8E0-2845-BCF9-046162219537}" type="presOf" srcId="{2D446DB2-AE34-4EAD-9FAB-1A074FBF06E4}" destId="{285A62D3-5765-0F48-A879-B08AF5562543}" srcOrd="1" destOrd="0" presId="urn:microsoft.com/office/officeart/2016/7/layout/RepeatingBendingProcessNew"/>
    <dgm:cxn modelId="{99F19B77-66E4-4390-9DAF-9134C6636F00}" srcId="{982F3446-512E-4771-AAB4-45AB056BC3E3}" destId="{F32CCA4C-0E6A-4CF6-B79C-ED55CA5C3C8F}" srcOrd="3" destOrd="0" parTransId="{FD3A33C0-A3B5-4FF7-B322-9850F4523AAC}" sibTransId="{D3FB48FA-285B-4D51-9600-AD617FED784B}"/>
    <dgm:cxn modelId="{A205137F-02CB-CE40-A251-2291DF139829}" type="presOf" srcId="{7B59C1B1-16D7-4642-ABA1-D8BA75B7F16D}" destId="{CADA8309-9976-4F42-AC8B-2A2FEC9DDBBD}" srcOrd="1" destOrd="0" presId="urn:microsoft.com/office/officeart/2016/7/layout/RepeatingBendingProcessNew"/>
    <dgm:cxn modelId="{84326A80-735E-1C47-8E35-F914A7E8798B}" type="presOf" srcId="{2682DBA7-AD62-43E5-954D-6BFA782A0831}" destId="{8ABEFF2F-9978-D542-9213-AD716A99FFF8}" srcOrd="1" destOrd="0" presId="urn:microsoft.com/office/officeart/2016/7/layout/RepeatingBendingProcessNew"/>
    <dgm:cxn modelId="{437D698A-8CD5-437C-A5B1-524C6706C45B}" srcId="{982F3446-512E-4771-AAB4-45AB056BC3E3}" destId="{A469C237-E71C-419B-87F6-BAB3918B298A}" srcOrd="1" destOrd="0" parTransId="{2879FCFB-FC2E-4692-8EAE-85E57196A167}" sibTransId="{7B59C1B1-16D7-4642-ABA1-D8BA75B7F16D}"/>
    <dgm:cxn modelId="{0C3D7793-E4F7-4144-8AA5-1ED1A4274963}" type="presOf" srcId="{6CFA28A9-49FD-4709-8A72-9AA2FBD5250E}" destId="{132F3B05-CC3D-904F-8FB4-F0924B43F144}" srcOrd="0" destOrd="0" presId="urn:microsoft.com/office/officeart/2016/7/layout/RepeatingBendingProcessNew"/>
    <dgm:cxn modelId="{F9D866A3-ECC5-41DC-A0D2-94BD6AD6FA06}" srcId="{982F3446-512E-4771-AAB4-45AB056BC3E3}" destId="{211D05AA-6CA6-4CC6-9257-B86E781E7859}" srcOrd="4" destOrd="0" parTransId="{73BF5B16-E74A-4CF5-957E-273DB2B1BBF3}" sibTransId="{2D446DB2-AE34-4EAD-9FAB-1A074FBF06E4}"/>
    <dgm:cxn modelId="{8FEA77AC-D258-5C48-B1BE-755F9F4AA0E1}" type="presOf" srcId="{CB3439AF-2F80-4C08-A310-6BCE25A75F37}" destId="{77B9CA99-06BB-E04C-83CB-89C089105B80}" srcOrd="0" destOrd="0" presId="urn:microsoft.com/office/officeart/2016/7/layout/RepeatingBendingProcessNew"/>
    <dgm:cxn modelId="{170A63B4-03A1-DD4F-ACA8-29A89F86E760}" type="presOf" srcId="{2D446DB2-AE34-4EAD-9FAB-1A074FBF06E4}" destId="{F8E33E6F-88AB-EA48-A390-07E0DD9DEFBE}" srcOrd="0" destOrd="0" presId="urn:microsoft.com/office/officeart/2016/7/layout/RepeatingBendingProcessNew"/>
    <dgm:cxn modelId="{C65D4CB5-5166-47A0-9D7A-809434F96BB7}" srcId="{982F3446-512E-4771-AAB4-45AB056BC3E3}" destId="{F03D0B45-E5F5-457B-B0B1-C0FB10E29F35}" srcOrd="0" destOrd="0" parTransId="{9F8A3D2A-E6A6-4E81-8565-3DCEA6B7BE8D}" sibTransId="{2682DBA7-AD62-43E5-954D-6BFA782A0831}"/>
    <dgm:cxn modelId="{DCA76AB6-A6D9-F943-9EA0-F996D3A0DCBE}" type="presOf" srcId="{A469C237-E71C-419B-87F6-BAB3918B298A}" destId="{38F96897-1F54-6743-B83C-6BD72D862964}" srcOrd="0" destOrd="0" presId="urn:microsoft.com/office/officeart/2016/7/layout/RepeatingBendingProcessNew"/>
    <dgm:cxn modelId="{B7D9B2B6-7AFE-A14C-8B20-E95B549CF756}" type="presOf" srcId="{F03D0B45-E5F5-457B-B0B1-C0FB10E29F35}" destId="{FEB6D4AD-59F1-D048-BCA5-782D80B7D239}" srcOrd="0" destOrd="0" presId="urn:microsoft.com/office/officeart/2016/7/layout/RepeatingBendingProcessNew"/>
    <dgm:cxn modelId="{65C6CCCC-6882-2B4A-BBFA-2D12FDF02A71}" type="presOf" srcId="{CB3439AF-2F80-4C08-A310-6BCE25A75F37}" destId="{D3B13824-A52A-9A4F-833E-579C67AA14FC}" srcOrd="1" destOrd="0" presId="urn:microsoft.com/office/officeart/2016/7/layout/RepeatingBendingProcessNew"/>
    <dgm:cxn modelId="{45455AD6-8DE6-BE47-809B-B372F2B0669F}" type="presOf" srcId="{D3FB48FA-285B-4D51-9600-AD617FED784B}" destId="{A3BD836F-EAFA-F64F-B343-F4A151546D72}" srcOrd="1" destOrd="0" presId="urn:microsoft.com/office/officeart/2016/7/layout/RepeatingBendingProcessNew"/>
    <dgm:cxn modelId="{27CEE3D6-A781-684F-8030-97548C287604}" type="presOf" srcId="{7B59C1B1-16D7-4642-ABA1-D8BA75B7F16D}" destId="{9C38797F-5818-F747-A75C-32461E44B3BA}" srcOrd="0" destOrd="0" presId="urn:microsoft.com/office/officeart/2016/7/layout/RepeatingBendingProcessNew"/>
    <dgm:cxn modelId="{ABC7BCD9-54D4-CD4B-B7D1-A265DF8823FE}" type="presOf" srcId="{982F3446-512E-4771-AAB4-45AB056BC3E3}" destId="{97489BFA-74BA-964C-8F18-A16F975181E8}" srcOrd="0" destOrd="0" presId="urn:microsoft.com/office/officeart/2016/7/layout/RepeatingBendingProcessNew"/>
    <dgm:cxn modelId="{A42DCEE7-4CDF-D14F-8F05-D5E1A6F46F86}" type="presOf" srcId="{D8A735EC-7372-614C-B9BD-ECD77123B091}" destId="{F12F9167-6A3D-9C46-BE42-C815A7EAE468}" srcOrd="0" destOrd="0" presId="urn:microsoft.com/office/officeart/2016/7/layout/RepeatingBendingProcessNew"/>
    <dgm:cxn modelId="{D32526E8-EF6E-9A45-AD4E-296AD8540CAF}" type="presOf" srcId="{211D05AA-6CA6-4CC6-9257-B86E781E7859}" destId="{20F784EE-B5D7-BA45-844A-FCE7B9679543}" srcOrd="0" destOrd="0" presId="urn:microsoft.com/office/officeart/2016/7/layout/RepeatingBendingProcessNew"/>
    <dgm:cxn modelId="{02BC76F9-D549-467F-943C-1F073F386B82}" srcId="{982F3446-512E-4771-AAB4-45AB056BC3E3}" destId="{6CFA28A9-49FD-4709-8A72-9AA2FBD5250E}" srcOrd="2" destOrd="0" parTransId="{27D4804C-F6C0-4239-B4ED-CAF229F5AE90}" sibTransId="{CB3439AF-2F80-4C08-A310-6BCE25A75F37}"/>
    <dgm:cxn modelId="{980FD640-6637-5E47-AAFD-62D9B210D907}" type="presParOf" srcId="{97489BFA-74BA-964C-8F18-A16F975181E8}" destId="{FEB6D4AD-59F1-D048-BCA5-782D80B7D239}" srcOrd="0" destOrd="0" presId="urn:microsoft.com/office/officeart/2016/7/layout/RepeatingBendingProcessNew"/>
    <dgm:cxn modelId="{CD5C5057-A0E5-EF4D-A7D7-999DF2259A53}" type="presParOf" srcId="{97489BFA-74BA-964C-8F18-A16F975181E8}" destId="{46D63039-22EE-8349-99AE-C656A0CCC8EC}" srcOrd="1" destOrd="0" presId="urn:microsoft.com/office/officeart/2016/7/layout/RepeatingBendingProcessNew"/>
    <dgm:cxn modelId="{4612F1E9-1343-014D-87FD-CA15D85BD630}" type="presParOf" srcId="{46D63039-22EE-8349-99AE-C656A0CCC8EC}" destId="{8ABEFF2F-9978-D542-9213-AD716A99FFF8}" srcOrd="0" destOrd="0" presId="urn:microsoft.com/office/officeart/2016/7/layout/RepeatingBendingProcessNew"/>
    <dgm:cxn modelId="{70B090C3-55BC-264C-9368-1BD78F7FFAB2}" type="presParOf" srcId="{97489BFA-74BA-964C-8F18-A16F975181E8}" destId="{38F96897-1F54-6743-B83C-6BD72D862964}" srcOrd="2" destOrd="0" presId="urn:microsoft.com/office/officeart/2016/7/layout/RepeatingBendingProcessNew"/>
    <dgm:cxn modelId="{D1A1E15A-CBB5-A845-92B0-BEAD6D695CA2}" type="presParOf" srcId="{97489BFA-74BA-964C-8F18-A16F975181E8}" destId="{9C38797F-5818-F747-A75C-32461E44B3BA}" srcOrd="3" destOrd="0" presId="urn:microsoft.com/office/officeart/2016/7/layout/RepeatingBendingProcessNew"/>
    <dgm:cxn modelId="{DC98D3C7-8CDA-1448-A97A-27DD37E9C500}" type="presParOf" srcId="{9C38797F-5818-F747-A75C-32461E44B3BA}" destId="{CADA8309-9976-4F42-AC8B-2A2FEC9DDBBD}" srcOrd="0" destOrd="0" presId="urn:microsoft.com/office/officeart/2016/7/layout/RepeatingBendingProcessNew"/>
    <dgm:cxn modelId="{57E7AE76-5228-FC4F-A7BA-FD5BA38B9BB7}" type="presParOf" srcId="{97489BFA-74BA-964C-8F18-A16F975181E8}" destId="{132F3B05-CC3D-904F-8FB4-F0924B43F144}" srcOrd="4" destOrd="0" presId="urn:microsoft.com/office/officeart/2016/7/layout/RepeatingBendingProcessNew"/>
    <dgm:cxn modelId="{528A0116-B0AE-9748-A1AC-6CBBE99809C6}" type="presParOf" srcId="{97489BFA-74BA-964C-8F18-A16F975181E8}" destId="{77B9CA99-06BB-E04C-83CB-89C089105B80}" srcOrd="5" destOrd="0" presId="urn:microsoft.com/office/officeart/2016/7/layout/RepeatingBendingProcessNew"/>
    <dgm:cxn modelId="{29CB7707-0710-5741-9E20-6C44E8979AE3}" type="presParOf" srcId="{77B9CA99-06BB-E04C-83CB-89C089105B80}" destId="{D3B13824-A52A-9A4F-833E-579C67AA14FC}" srcOrd="0" destOrd="0" presId="urn:microsoft.com/office/officeart/2016/7/layout/RepeatingBendingProcessNew"/>
    <dgm:cxn modelId="{2DA97606-96F1-7F4A-A019-6514CA7AA3BF}" type="presParOf" srcId="{97489BFA-74BA-964C-8F18-A16F975181E8}" destId="{869BF7F3-A252-D54A-A2C5-005FD6BAEFAC}" srcOrd="6" destOrd="0" presId="urn:microsoft.com/office/officeart/2016/7/layout/RepeatingBendingProcessNew"/>
    <dgm:cxn modelId="{B4DA439B-FEB7-F24B-B6FC-83FA693AEE43}" type="presParOf" srcId="{97489BFA-74BA-964C-8F18-A16F975181E8}" destId="{75E10FA5-B8BB-0642-B832-BF2AE420666D}" srcOrd="7" destOrd="0" presId="urn:microsoft.com/office/officeart/2016/7/layout/RepeatingBendingProcessNew"/>
    <dgm:cxn modelId="{DA8C4D8B-3A61-E943-928A-8EFF3CBF990E}" type="presParOf" srcId="{75E10FA5-B8BB-0642-B832-BF2AE420666D}" destId="{A3BD836F-EAFA-F64F-B343-F4A151546D72}" srcOrd="0" destOrd="0" presId="urn:microsoft.com/office/officeart/2016/7/layout/RepeatingBendingProcessNew"/>
    <dgm:cxn modelId="{D5F8D261-046E-1E44-B033-5B4D848A1EB2}" type="presParOf" srcId="{97489BFA-74BA-964C-8F18-A16F975181E8}" destId="{20F784EE-B5D7-BA45-844A-FCE7B9679543}" srcOrd="8" destOrd="0" presId="urn:microsoft.com/office/officeart/2016/7/layout/RepeatingBendingProcessNew"/>
    <dgm:cxn modelId="{ECD47693-FFD5-B040-88BB-436964A76FDD}" type="presParOf" srcId="{97489BFA-74BA-964C-8F18-A16F975181E8}" destId="{F8E33E6F-88AB-EA48-A390-07E0DD9DEFBE}" srcOrd="9" destOrd="0" presId="urn:microsoft.com/office/officeart/2016/7/layout/RepeatingBendingProcessNew"/>
    <dgm:cxn modelId="{56FE4A19-CC1D-E846-86C7-FC177CB6221D}" type="presParOf" srcId="{F8E33E6F-88AB-EA48-A390-07E0DD9DEFBE}" destId="{285A62D3-5765-0F48-A879-B08AF5562543}" srcOrd="0" destOrd="0" presId="urn:microsoft.com/office/officeart/2016/7/layout/RepeatingBendingProcessNew"/>
    <dgm:cxn modelId="{0D535C7E-9B59-EA48-9C91-3AB8C391D39E}" type="presParOf" srcId="{97489BFA-74BA-964C-8F18-A16F975181E8}" destId="{F12F9167-6A3D-9C46-BE42-C815A7EAE468}"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2F3446-512E-4771-AAB4-45AB056BC3E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03D0B45-E5F5-457B-B0B1-C0FB10E29F35}">
      <dgm:prSet custT="1"/>
      <dgm:spPr/>
      <dgm:t>
        <a:bodyPr/>
        <a:lstStyle/>
        <a:p>
          <a:r>
            <a:rPr lang="fr-FR" sz="2000" b="1" i="0" u="none" dirty="0"/>
            <a:t>Data </a:t>
          </a:r>
          <a:r>
            <a:rPr lang="fr-FR" sz="2000" b="1" i="0" u="none" dirty="0" err="1"/>
            <a:t>Loading</a:t>
          </a:r>
          <a:endParaRPr lang="en-US" sz="2000" dirty="0"/>
        </a:p>
      </dgm:t>
    </dgm:pt>
    <dgm:pt modelId="{9F8A3D2A-E6A6-4E81-8565-3DCEA6B7BE8D}" type="parTrans" cxnId="{C65D4CB5-5166-47A0-9D7A-809434F96BB7}">
      <dgm:prSet/>
      <dgm:spPr/>
      <dgm:t>
        <a:bodyPr/>
        <a:lstStyle/>
        <a:p>
          <a:endParaRPr lang="en-US"/>
        </a:p>
      </dgm:t>
    </dgm:pt>
    <dgm:pt modelId="{2682DBA7-AD62-43E5-954D-6BFA782A0831}" type="sibTrans" cxnId="{C65D4CB5-5166-47A0-9D7A-809434F96BB7}">
      <dgm:prSet/>
      <dgm:spPr/>
      <dgm:t>
        <a:bodyPr/>
        <a:lstStyle/>
        <a:p>
          <a:endParaRPr lang="en-US"/>
        </a:p>
      </dgm:t>
    </dgm:pt>
    <dgm:pt modelId="{A469C237-E71C-419B-87F6-BAB3918B298A}">
      <dgm:prSet custT="1"/>
      <dgm:spPr/>
      <dgm:t>
        <a:bodyPr/>
        <a:lstStyle/>
        <a:p>
          <a:r>
            <a:rPr lang="fr-FR" sz="2000" b="1" i="0" u="none" dirty="0"/>
            <a:t>Data Transformation</a:t>
          </a:r>
          <a:endParaRPr lang="en-US" sz="2000" dirty="0"/>
        </a:p>
      </dgm:t>
    </dgm:pt>
    <dgm:pt modelId="{2879FCFB-FC2E-4692-8EAE-85E57196A167}" type="parTrans" cxnId="{437D698A-8CD5-437C-A5B1-524C6706C45B}">
      <dgm:prSet/>
      <dgm:spPr/>
      <dgm:t>
        <a:bodyPr/>
        <a:lstStyle/>
        <a:p>
          <a:endParaRPr lang="en-US"/>
        </a:p>
      </dgm:t>
    </dgm:pt>
    <dgm:pt modelId="{7B59C1B1-16D7-4642-ABA1-D8BA75B7F16D}" type="sibTrans" cxnId="{437D698A-8CD5-437C-A5B1-524C6706C45B}">
      <dgm:prSet/>
      <dgm:spPr/>
      <dgm:t>
        <a:bodyPr/>
        <a:lstStyle/>
        <a:p>
          <a:endParaRPr lang="en-US"/>
        </a:p>
      </dgm:t>
    </dgm:pt>
    <dgm:pt modelId="{6CFA28A9-49FD-4709-8A72-9AA2FBD5250E}">
      <dgm:prSet custT="1"/>
      <dgm:spPr/>
      <dgm:t>
        <a:bodyPr/>
        <a:lstStyle/>
        <a:p>
          <a:r>
            <a:rPr lang="fr-FR" sz="2000" b="1" i="0" u="none" strike="noStrike" dirty="0">
              <a:effectLst/>
              <a:latin typeface="Söhne"/>
            </a:rPr>
            <a:t>Model Building</a:t>
          </a:r>
          <a:endParaRPr lang="en-US" sz="2000" dirty="0"/>
        </a:p>
      </dgm:t>
    </dgm:pt>
    <dgm:pt modelId="{27D4804C-F6C0-4239-B4ED-CAF229F5AE90}" type="parTrans" cxnId="{02BC76F9-D549-467F-943C-1F073F386B82}">
      <dgm:prSet/>
      <dgm:spPr/>
      <dgm:t>
        <a:bodyPr/>
        <a:lstStyle/>
        <a:p>
          <a:endParaRPr lang="en-US"/>
        </a:p>
      </dgm:t>
    </dgm:pt>
    <dgm:pt modelId="{CB3439AF-2F80-4C08-A310-6BCE25A75F37}" type="sibTrans" cxnId="{02BC76F9-D549-467F-943C-1F073F386B82}">
      <dgm:prSet/>
      <dgm:spPr/>
      <dgm:t>
        <a:bodyPr/>
        <a:lstStyle/>
        <a:p>
          <a:endParaRPr lang="en-US"/>
        </a:p>
      </dgm:t>
    </dgm:pt>
    <dgm:pt modelId="{F32CCA4C-0E6A-4CF6-B79C-ED55CA5C3C8F}">
      <dgm:prSet custT="1"/>
      <dgm:spPr/>
      <dgm:t>
        <a:bodyPr/>
        <a:lstStyle/>
        <a:p>
          <a:r>
            <a:rPr lang="fr-FR" sz="2000" b="1" i="0" u="none" dirty="0"/>
            <a:t>Training</a:t>
          </a:r>
          <a:endParaRPr lang="en-US" sz="2000" dirty="0"/>
        </a:p>
      </dgm:t>
    </dgm:pt>
    <dgm:pt modelId="{FD3A33C0-A3B5-4FF7-B322-9850F4523AAC}" type="parTrans" cxnId="{99F19B77-66E4-4390-9DAF-9134C6636F00}">
      <dgm:prSet/>
      <dgm:spPr/>
      <dgm:t>
        <a:bodyPr/>
        <a:lstStyle/>
        <a:p>
          <a:endParaRPr lang="en-US"/>
        </a:p>
      </dgm:t>
    </dgm:pt>
    <dgm:pt modelId="{D3FB48FA-285B-4D51-9600-AD617FED784B}" type="sibTrans" cxnId="{99F19B77-66E4-4390-9DAF-9134C6636F00}">
      <dgm:prSet/>
      <dgm:spPr/>
      <dgm:t>
        <a:bodyPr/>
        <a:lstStyle/>
        <a:p>
          <a:endParaRPr lang="en-US"/>
        </a:p>
      </dgm:t>
    </dgm:pt>
    <dgm:pt modelId="{211D05AA-6CA6-4CC6-9257-B86E781E7859}">
      <dgm:prSet custT="1"/>
      <dgm:spPr/>
      <dgm:t>
        <a:bodyPr/>
        <a:lstStyle/>
        <a:p>
          <a:r>
            <a:rPr lang="fr-FR" sz="2000" b="1" i="0" u="none" dirty="0" err="1"/>
            <a:t>Prediction</a:t>
          </a:r>
          <a:endParaRPr lang="en-US" sz="2000" dirty="0"/>
        </a:p>
      </dgm:t>
    </dgm:pt>
    <dgm:pt modelId="{73BF5B16-E74A-4CF5-957E-273DB2B1BBF3}" type="parTrans" cxnId="{F9D866A3-ECC5-41DC-A0D2-94BD6AD6FA06}">
      <dgm:prSet/>
      <dgm:spPr/>
      <dgm:t>
        <a:bodyPr/>
        <a:lstStyle/>
        <a:p>
          <a:endParaRPr lang="en-US"/>
        </a:p>
      </dgm:t>
    </dgm:pt>
    <dgm:pt modelId="{2D446DB2-AE34-4EAD-9FAB-1A074FBF06E4}" type="sibTrans" cxnId="{F9D866A3-ECC5-41DC-A0D2-94BD6AD6FA06}">
      <dgm:prSet/>
      <dgm:spPr/>
      <dgm:t>
        <a:bodyPr/>
        <a:lstStyle/>
        <a:p>
          <a:endParaRPr lang="en-US"/>
        </a:p>
      </dgm:t>
    </dgm:pt>
    <dgm:pt modelId="{D8A735EC-7372-614C-B9BD-ECD77123B091}">
      <dgm:prSet custT="1"/>
      <dgm:spPr/>
      <dgm:t>
        <a:bodyPr/>
        <a:lstStyle/>
        <a:p>
          <a:r>
            <a:rPr lang="fr-FR" sz="2000" b="1" i="0" u="none" strike="noStrike" dirty="0">
              <a:effectLst/>
              <a:latin typeface="+mn-lt"/>
            </a:rPr>
            <a:t>Evaluation</a:t>
          </a:r>
          <a:endParaRPr lang="en-US" sz="2000" dirty="0">
            <a:latin typeface="+mn-lt"/>
          </a:endParaRPr>
        </a:p>
      </dgm:t>
    </dgm:pt>
    <dgm:pt modelId="{3537021D-C0C4-FC42-BED1-2D841258B95A}" type="parTrans" cxnId="{15015533-6854-4249-9DE0-16D903648E6B}">
      <dgm:prSet/>
      <dgm:spPr/>
      <dgm:t>
        <a:bodyPr/>
        <a:lstStyle/>
        <a:p>
          <a:endParaRPr lang="fr-FR"/>
        </a:p>
      </dgm:t>
    </dgm:pt>
    <dgm:pt modelId="{D9F8FD1B-142D-4342-8EDA-5CCB570AFA7C}" type="sibTrans" cxnId="{15015533-6854-4249-9DE0-16D903648E6B}">
      <dgm:prSet/>
      <dgm:spPr/>
      <dgm:t>
        <a:bodyPr/>
        <a:lstStyle/>
        <a:p>
          <a:endParaRPr lang="fr-FR"/>
        </a:p>
      </dgm:t>
    </dgm:pt>
    <dgm:pt modelId="{97489BFA-74BA-964C-8F18-A16F975181E8}" type="pres">
      <dgm:prSet presAssocID="{982F3446-512E-4771-AAB4-45AB056BC3E3}" presName="Name0" presStyleCnt="0">
        <dgm:presLayoutVars>
          <dgm:dir/>
          <dgm:resizeHandles val="exact"/>
        </dgm:presLayoutVars>
      </dgm:prSet>
      <dgm:spPr/>
    </dgm:pt>
    <dgm:pt modelId="{FEB6D4AD-59F1-D048-BCA5-782D80B7D239}" type="pres">
      <dgm:prSet presAssocID="{F03D0B45-E5F5-457B-B0B1-C0FB10E29F35}" presName="node" presStyleLbl="node1" presStyleIdx="0" presStyleCnt="6">
        <dgm:presLayoutVars>
          <dgm:bulletEnabled val="1"/>
        </dgm:presLayoutVars>
      </dgm:prSet>
      <dgm:spPr/>
    </dgm:pt>
    <dgm:pt modelId="{46D63039-22EE-8349-99AE-C656A0CCC8EC}" type="pres">
      <dgm:prSet presAssocID="{2682DBA7-AD62-43E5-954D-6BFA782A0831}" presName="sibTrans" presStyleLbl="sibTrans1D1" presStyleIdx="0" presStyleCnt="5"/>
      <dgm:spPr/>
    </dgm:pt>
    <dgm:pt modelId="{8ABEFF2F-9978-D542-9213-AD716A99FFF8}" type="pres">
      <dgm:prSet presAssocID="{2682DBA7-AD62-43E5-954D-6BFA782A0831}" presName="connectorText" presStyleLbl="sibTrans1D1" presStyleIdx="0" presStyleCnt="5"/>
      <dgm:spPr/>
    </dgm:pt>
    <dgm:pt modelId="{38F96897-1F54-6743-B83C-6BD72D862964}" type="pres">
      <dgm:prSet presAssocID="{A469C237-E71C-419B-87F6-BAB3918B298A}" presName="node" presStyleLbl="node1" presStyleIdx="1" presStyleCnt="6">
        <dgm:presLayoutVars>
          <dgm:bulletEnabled val="1"/>
        </dgm:presLayoutVars>
      </dgm:prSet>
      <dgm:spPr/>
    </dgm:pt>
    <dgm:pt modelId="{9C38797F-5818-F747-A75C-32461E44B3BA}" type="pres">
      <dgm:prSet presAssocID="{7B59C1B1-16D7-4642-ABA1-D8BA75B7F16D}" presName="sibTrans" presStyleLbl="sibTrans1D1" presStyleIdx="1" presStyleCnt="5"/>
      <dgm:spPr/>
    </dgm:pt>
    <dgm:pt modelId="{CADA8309-9976-4F42-AC8B-2A2FEC9DDBBD}" type="pres">
      <dgm:prSet presAssocID="{7B59C1B1-16D7-4642-ABA1-D8BA75B7F16D}" presName="connectorText" presStyleLbl="sibTrans1D1" presStyleIdx="1" presStyleCnt="5"/>
      <dgm:spPr/>
    </dgm:pt>
    <dgm:pt modelId="{132F3B05-CC3D-904F-8FB4-F0924B43F144}" type="pres">
      <dgm:prSet presAssocID="{6CFA28A9-49FD-4709-8A72-9AA2FBD5250E}" presName="node" presStyleLbl="node1" presStyleIdx="2" presStyleCnt="6">
        <dgm:presLayoutVars>
          <dgm:bulletEnabled val="1"/>
        </dgm:presLayoutVars>
      </dgm:prSet>
      <dgm:spPr/>
    </dgm:pt>
    <dgm:pt modelId="{77B9CA99-06BB-E04C-83CB-89C089105B80}" type="pres">
      <dgm:prSet presAssocID="{CB3439AF-2F80-4C08-A310-6BCE25A75F37}" presName="sibTrans" presStyleLbl="sibTrans1D1" presStyleIdx="2" presStyleCnt="5"/>
      <dgm:spPr/>
    </dgm:pt>
    <dgm:pt modelId="{D3B13824-A52A-9A4F-833E-579C67AA14FC}" type="pres">
      <dgm:prSet presAssocID="{CB3439AF-2F80-4C08-A310-6BCE25A75F37}" presName="connectorText" presStyleLbl="sibTrans1D1" presStyleIdx="2" presStyleCnt="5"/>
      <dgm:spPr/>
    </dgm:pt>
    <dgm:pt modelId="{869BF7F3-A252-D54A-A2C5-005FD6BAEFAC}" type="pres">
      <dgm:prSet presAssocID="{F32CCA4C-0E6A-4CF6-B79C-ED55CA5C3C8F}" presName="node" presStyleLbl="node1" presStyleIdx="3" presStyleCnt="6">
        <dgm:presLayoutVars>
          <dgm:bulletEnabled val="1"/>
        </dgm:presLayoutVars>
      </dgm:prSet>
      <dgm:spPr/>
    </dgm:pt>
    <dgm:pt modelId="{75E10FA5-B8BB-0642-B832-BF2AE420666D}" type="pres">
      <dgm:prSet presAssocID="{D3FB48FA-285B-4D51-9600-AD617FED784B}" presName="sibTrans" presStyleLbl="sibTrans1D1" presStyleIdx="3" presStyleCnt="5"/>
      <dgm:spPr/>
    </dgm:pt>
    <dgm:pt modelId="{A3BD836F-EAFA-F64F-B343-F4A151546D72}" type="pres">
      <dgm:prSet presAssocID="{D3FB48FA-285B-4D51-9600-AD617FED784B}" presName="connectorText" presStyleLbl="sibTrans1D1" presStyleIdx="3" presStyleCnt="5"/>
      <dgm:spPr/>
    </dgm:pt>
    <dgm:pt modelId="{20F784EE-B5D7-BA45-844A-FCE7B9679543}" type="pres">
      <dgm:prSet presAssocID="{211D05AA-6CA6-4CC6-9257-B86E781E7859}" presName="node" presStyleLbl="node1" presStyleIdx="4" presStyleCnt="6">
        <dgm:presLayoutVars>
          <dgm:bulletEnabled val="1"/>
        </dgm:presLayoutVars>
      </dgm:prSet>
      <dgm:spPr/>
    </dgm:pt>
    <dgm:pt modelId="{F8E33E6F-88AB-EA48-A390-07E0DD9DEFBE}" type="pres">
      <dgm:prSet presAssocID="{2D446DB2-AE34-4EAD-9FAB-1A074FBF06E4}" presName="sibTrans" presStyleLbl="sibTrans1D1" presStyleIdx="4" presStyleCnt="5"/>
      <dgm:spPr/>
    </dgm:pt>
    <dgm:pt modelId="{285A62D3-5765-0F48-A879-B08AF5562543}" type="pres">
      <dgm:prSet presAssocID="{2D446DB2-AE34-4EAD-9FAB-1A074FBF06E4}" presName="connectorText" presStyleLbl="sibTrans1D1" presStyleIdx="4" presStyleCnt="5"/>
      <dgm:spPr/>
    </dgm:pt>
    <dgm:pt modelId="{F12F9167-6A3D-9C46-BE42-C815A7EAE468}" type="pres">
      <dgm:prSet presAssocID="{D8A735EC-7372-614C-B9BD-ECD77123B091}" presName="node" presStyleLbl="node1" presStyleIdx="5" presStyleCnt="6">
        <dgm:presLayoutVars>
          <dgm:bulletEnabled val="1"/>
        </dgm:presLayoutVars>
      </dgm:prSet>
      <dgm:spPr/>
    </dgm:pt>
  </dgm:ptLst>
  <dgm:cxnLst>
    <dgm:cxn modelId="{5E28382C-7CEC-6742-A89E-0A470516C60A}" type="presOf" srcId="{2682DBA7-AD62-43E5-954D-6BFA782A0831}" destId="{46D63039-22EE-8349-99AE-C656A0CCC8EC}" srcOrd="0" destOrd="0" presId="urn:microsoft.com/office/officeart/2016/7/layout/RepeatingBendingProcessNew"/>
    <dgm:cxn modelId="{15015533-6854-4249-9DE0-16D903648E6B}" srcId="{982F3446-512E-4771-AAB4-45AB056BC3E3}" destId="{D8A735EC-7372-614C-B9BD-ECD77123B091}" srcOrd="5" destOrd="0" parTransId="{3537021D-C0C4-FC42-BED1-2D841258B95A}" sibTransId="{D9F8FD1B-142D-4342-8EDA-5CCB570AFA7C}"/>
    <dgm:cxn modelId="{64D8F83A-68BA-7640-BA09-691A3BD288DE}" type="presOf" srcId="{D3FB48FA-285B-4D51-9600-AD617FED784B}" destId="{75E10FA5-B8BB-0642-B832-BF2AE420666D}" srcOrd="0" destOrd="0" presId="urn:microsoft.com/office/officeart/2016/7/layout/RepeatingBendingProcessNew"/>
    <dgm:cxn modelId="{16484A4B-5FE8-1749-9811-237C696F823A}" type="presOf" srcId="{F32CCA4C-0E6A-4CF6-B79C-ED55CA5C3C8F}" destId="{869BF7F3-A252-D54A-A2C5-005FD6BAEFAC}" srcOrd="0" destOrd="0" presId="urn:microsoft.com/office/officeart/2016/7/layout/RepeatingBendingProcessNew"/>
    <dgm:cxn modelId="{5F93795B-C8E0-2845-BCF9-046162219537}" type="presOf" srcId="{2D446DB2-AE34-4EAD-9FAB-1A074FBF06E4}" destId="{285A62D3-5765-0F48-A879-B08AF5562543}" srcOrd="1" destOrd="0" presId="urn:microsoft.com/office/officeart/2016/7/layout/RepeatingBendingProcessNew"/>
    <dgm:cxn modelId="{99F19B77-66E4-4390-9DAF-9134C6636F00}" srcId="{982F3446-512E-4771-AAB4-45AB056BC3E3}" destId="{F32CCA4C-0E6A-4CF6-B79C-ED55CA5C3C8F}" srcOrd="3" destOrd="0" parTransId="{FD3A33C0-A3B5-4FF7-B322-9850F4523AAC}" sibTransId="{D3FB48FA-285B-4D51-9600-AD617FED784B}"/>
    <dgm:cxn modelId="{A205137F-02CB-CE40-A251-2291DF139829}" type="presOf" srcId="{7B59C1B1-16D7-4642-ABA1-D8BA75B7F16D}" destId="{CADA8309-9976-4F42-AC8B-2A2FEC9DDBBD}" srcOrd="1" destOrd="0" presId="urn:microsoft.com/office/officeart/2016/7/layout/RepeatingBendingProcessNew"/>
    <dgm:cxn modelId="{84326A80-735E-1C47-8E35-F914A7E8798B}" type="presOf" srcId="{2682DBA7-AD62-43E5-954D-6BFA782A0831}" destId="{8ABEFF2F-9978-D542-9213-AD716A99FFF8}" srcOrd="1" destOrd="0" presId="urn:microsoft.com/office/officeart/2016/7/layout/RepeatingBendingProcessNew"/>
    <dgm:cxn modelId="{437D698A-8CD5-437C-A5B1-524C6706C45B}" srcId="{982F3446-512E-4771-AAB4-45AB056BC3E3}" destId="{A469C237-E71C-419B-87F6-BAB3918B298A}" srcOrd="1" destOrd="0" parTransId="{2879FCFB-FC2E-4692-8EAE-85E57196A167}" sibTransId="{7B59C1B1-16D7-4642-ABA1-D8BA75B7F16D}"/>
    <dgm:cxn modelId="{0C3D7793-E4F7-4144-8AA5-1ED1A4274963}" type="presOf" srcId="{6CFA28A9-49FD-4709-8A72-9AA2FBD5250E}" destId="{132F3B05-CC3D-904F-8FB4-F0924B43F144}" srcOrd="0" destOrd="0" presId="urn:microsoft.com/office/officeart/2016/7/layout/RepeatingBendingProcessNew"/>
    <dgm:cxn modelId="{F9D866A3-ECC5-41DC-A0D2-94BD6AD6FA06}" srcId="{982F3446-512E-4771-AAB4-45AB056BC3E3}" destId="{211D05AA-6CA6-4CC6-9257-B86E781E7859}" srcOrd="4" destOrd="0" parTransId="{73BF5B16-E74A-4CF5-957E-273DB2B1BBF3}" sibTransId="{2D446DB2-AE34-4EAD-9FAB-1A074FBF06E4}"/>
    <dgm:cxn modelId="{8FEA77AC-D258-5C48-B1BE-755F9F4AA0E1}" type="presOf" srcId="{CB3439AF-2F80-4C08-A310-6BCE25A75F37}" destId="{77B9CA99-06BB-E04C-83CB-89C089105B80}" srcOrd="0" destOrd="0" presId="urn:microsoft.com/office/officeart/2016/7/layout/RepeatingBendingProcessNew"/>
    <dgm:cxn modelId="{170A63B4-03A1-DD4F-ACA8-29A89F86E760}" type="presOf" srcId="{2D446DB2-AE34-4EAD-9FAB-1A074FBF06E4}" destId="{F8E33E6F-88AB-EA48-A390-07E0DD9DEFBE}" srcOrd="0" destOrd="0" presId="urn:microsoft.com/office/officeart/2016/7/layout/RepeatingBendingProcessNew"/>
    <dgm:cxn modelId="{C65D4CB5-5166-47A0-9D7A-809434F96BB7}" srcId="{982F3446-512E-4771-AAB4-45AB056BC3E3}" destId="{F03D0B45-E5F5-457B-B0B1-C0FB10E29F35}" srcOrd="0" destOrd="0" parTransId="{9F8A3D2A-E6A6-4E81-8565-3DCEA6B7BE8D}" sibTransId="{2682DBA7-AD62-43E5-954D-6BFA782A0831}"/>
    <dgm:cxn modelId="{DCA76AB6-A6D9-F943-9EA0-F996D3A0DCBE}" type="presOf" srcId="{A469C237-E71C-419B-87F6-BAB3918B298A}" destId="{38F96897-1F54-6743-B83C-6BD72D862964}" srcOrd="0" destOrd="0" presId="urn:microsoft.com/office/officeart/2016/7/layout/RepeatingBendingProcessNew"/>
    <dgm:cxn modelId="{B7D9B2B6-7AFE-A14C-8B20-E95B549CF756}" type="presOf" srcId="{F03D0B45-E5F5-457B-B0B1-C0FB10E29F35}" destId="{FEB6D4AD-59F1-D048-BCA5-782D80B7D239}" srcOrd="0" destOrd="0" presId="urn:microsoft.com/office/officeart/2016/7/layout/RepeatingBendingProcessNew"/>
    <dgm:cxn modelId="{65C6CCCC-6882-2B4A-BBFA-2D12FDF02A71}" type="presOf" srcId="{CB3439AF-2F80-4C08-A310-6BCE25A75F37}" destId="{D3B13824-A52A-9A4F-833E-579C67AA14FC}" srcOrd="1" destOrd="0" presId="urn:microsoft.com/office/officeart/2016/7/layout/RepeatingBendingProcessNew"/>
    <dgm:cxn modelId="{45455AD6-8DE6-BE47-809B-B372F2B0669F}" type="presOf" srcId="{D3FB48FA-285B-4D51-9600-AD617FED784B}" destId="{A3BD836F-EAFA-F64F-B343-F4A151546D72}" srcOrd="1" destOrd="0" presId="urn:microsoft.com/office/officeart/2016/7/layout/RepeatingBendingProcessNew"/>
    <dgm:cxn modelId="{27CEE3D6-A781-684F-8030-97548C287604}" type="presOf" srcId="{7B59C1B1-16D7-4642-ABA1-D8BA75B7F16D}" destId="{9C38797F-5818-F747-A75C-32461E44B3BA}" srcOrd="0" destOrd="0" presId="urn:microsoft.com/office/officeart/2016/7/layout/RepeatingBendingProcessNew"/>
    <dgm:cxn modelId="{ABC7BCD9-54D4-CD4B-B7D1-A265DF8823FE}" type="presOf" srcId="{982F3446-512E-4771-AAB4-45AB056BC3E3}" destId="{97489BFA-74BA-964C-8F18-A16F975181E8}" srcOrd="0" destOrd="0" presId="urn:microsoft.com/office/officeart/2016/7/layout/RepeatingBendingProcessNew"/>
    <dgm:cxn modelId="{A42DCEE7-4CDF-D14F-8F05-D5E1A6F46F86}" type="presOf" srcId="{D8A735EC-7372-614C-B9BD-ECD77123B091}" destId="{F12F9167-6A3D-9C46-BE42-C815A7EAE468}" srcOrd="0" destOrd="0" presId="urn:microsoft.com/office/officeart/2016/7/layout/RepeatingBendingProcessNew"/>
    <dgm:cxn modelId="{D32526E8-EF6E-9A45-AD4E-296AD8540CAF}" type="presOf" srcId="{211D05AA-6CA6-4CC6-9257-B86E781E7859}" destId="{20F784EE-B5D7-BA45-844A-FCE7B9679543}" srcOrd="0" destOrd="0" presId="urn:microsoft.com/office/officeart/2016/7/layout/RepeatingBendingProcessNew"/>
    <dgm:cxn modelId="{02BC76F9-D549-467F-943C-1F073F386B82}" srcId="{982F3446-512E-4771-AAB4-45AB056BC3E3}" destId="{6CFA28A9-49FD-4709-8A72-9AA2FBD5250E}" srcOrd="2" destOrd="0" parTransId="{27D4804C-F6C0-4239-B4ED-CAF229F5AE90}" sibTransId="{CB3439AF-2F80-4C08-A310-6BCE25A75F37}"/>
    <dgm:cxn modelId="{980FD640-6637-5E47-AAFD-62D9B210D907}" type="presParOf" srcId="{97489BFA-74BA-964C-8F18-A16F975181E8}" destId="{FEB6D4AD-59F1-D048-BCA5-782D80B7D239}" srcOrd="0" destOrd="0" presId="urn:microsoft.com/office/officeart/2016/7/layout/RepeatingBendingProcessNew"/>
    <dgm:cxn modelId="{CD5C5057-A0E5-EF4D-A7D7-999DF2259A53}" type="presParOf" srcId="{97489BFA-74BA-964C-8F18-A16F975181E8}" destId="{46D63039-22EE-8349-99AE-C656A0CCC8EC}" srcOrd="1" destOrd="0" presId="urn:microsoft.com/office/officeart/2016/7/layout/RepeatingBendingProcessNew"/>
    <dgm:cxn modelId="{4612F1E9-1343-014D-87FD-CA15D85BD630}" type="presParOf" srcId="{46D63039-22EE-8349-99AE-C656A0CCC8EC}" destId="{8ABEFF2F-9978-D542-9213-AD716A99FFF8}" srcOrd="0" destOrd="0" presId="urn:microsoft.com/office/officeart/2016/7/layout/RepeatingBendingProcessNew"/>
    <dgm:cxn modelId="{70B090C3-55BC-264C-9368-1BD78F7FFAB2}" type="presParOf" srcId="{97489BFA-74BA-964C-8F18-A16F975181E8}" destId="{38F96897-1F54-6743-B83C-6BD72D862964}" srcOrd="2" destOrd="0" presId="urn:microsoft.com/office/officeart/2016/7/layout/RepeatingBendingProcessNew"/>
    <dgm:cxn modelId="{D1A1E15A-CBB5-A845-92B0-BEAD6D695CA2}" type="presParOf" srcId="{97489BFA-74BA-964C-8F18-A16F975181E8}" destId="{9C38797F-5818-F747-A75C-32461E44B3BA}" srcOrd="3" destOrd="0" presId="urn:microsoft.com/office/officeart/2016/7/layout/RepeatingBendingProcessNew"/>
    <dgm:cxn modelId="{DC98D3C7-8CDA-1448-A97A-27DD37E9C500}" type="presParOf" srcId="{9C38797F-5818-F747-A75C-32461E44B3BA}" destId="{CADA8309-9976-4F42-AC8B-2A2FEC9DDBBD}" srcOrd="0" destOrd="0" presId="urn:microsoft.com/office/officeart/2016/7/layout/RepeatingBendingProcessNew"/>
    <dgm:cxn modelId="{57E7AE76-5228-FC4F-A7BA-FD5BA38B9BB7}" type="presParOf" srcId="{97489BFA-74BA-964C-8F18-A16F975181E8}" destId="{132F3B05-CC3D-904F-8FB4-F0924B43F144}" srcOrd="4" destOrd="0" presId="urn:microsoft.com/office/officeart/2016/7/layout/RepeatingBendingProcessNew"/>
    <dgm:cxn modelId="{528A0116-B0AE-9748-A1AC-6CBBE99809C6}" type="presParOf" srcId="{97489BFA-74BA-964C-8F18-A16F975181E8}" destId="{77B9CA99-06BB-E04C-83CB-89C089105B80}" srcOrd="5" destOrd="0" presId="urn:microsoft.com/office/officeart/2016/7/layout/RepeatingBendingProcessNew"/>
    <dgm:cxn modelId="{29CB7707-0710-5741-9E20-6C44E8979AE3}" type="presParOf" srcId="{77B9CA99-06BB-E04C-83CB-89C089105B80}" destId="{D3B13824-A52A-9A4F-833E-579C67AA14FC}" srcOrd="0" destOrd="0" presId="urn:microsoft.com/office/officeart/2016/7/layout/RepeatingBendingProcessNew"/>
    <dgm:cxn modelId="{2DA97606-96F1-7F4A-A019-6514CA7AA3BF}" type="presParOf" srcId="{97489BFA-74BA-964C-8F18-A16F975181E8}" destId="{869BF7F3-A252-D54A-A2C5-005FD6BAEFAC}" srcOrd="6" destOrd="0" presId="urn:microsoft.com/office/officeart/2016/7/layout/RepeatingBendingProcessNew"/>
    <dgm:cxn modelId="{B4DA439B-FEB7-F24B-B6FC-83FA693AEE43}" type="presParOf" srcId="{97489BFA-74BA-964C-8F18-A16F975181E8}" destId="{75E10FA5-B8BB-0642-B832-BF2AE420666D}" srcOrd="7" destOrd="0" presId="urn:microsoft.com/office/officeart/2016/7/layout/RepeatingBendingProcessNew"/>
    <dgm:cxn modelId="{DA8C4D8B-3A61-E943-928A-8EFF3CBF990E}" type="presParOf" srcId="{75E10FA5-B8BB-0642-B832-BF2AE420666D}" destId="{A3BD836F-EAFA-F64F-B343-F4A151546D72}" srcOrd="0" destOrd="0" presId="urn:microsoft.com/office/officeart/2016/7/layout/RepeatingBendingProcessNew"/>
    <dgm:cxn modelId="{D5F8D261-046E-1E44-B033-5B4D848A1EB2}" type="presParOf" srcId="{97489BFA-74BA-964C-8F18-A16F975181E8}" destId="{20F784EE-B5D7-BA45-844A-FCE7B9679543}" srcOrd="8" destOrd="0" presId="urn:microsoft.com/office/officeart/2016/7/layout/RepeatingBendingProcessNew"/>
    <dgm:cxn modelId="{ECD47693-FFD5-B040-88BB-436964A76FDD}" type="presParOf" srcId="{97489BFA-74BA-964C-8F18-A16F975181E8}" destId="{F8E33E6F-88AB-EA48-A390-07E0DD9DEFBE}" srcOrd="9" destOrd="0" presId="urn:microsoft.com/office/officeart/2016/7/layout/RepeatingBendingProcessNew"/>
    <dgm:cxn modelId="{56FE4A19-CC1D-E846-86C7-FC177CB6221D}" type="presParOf" srcId="{F8E33E6F-88AB-EA48-A390-07E0DD9DEFBE}" destId="{285A62D3-5765-0F48-A879-B08AF5562543}" srcOrd="0" destOrd="0" presId="urn:microsoft.com/office/officeart/2016/7/layout/RepeatingBendingProcessNew"/>
    <dgm:cxn modelId="{0D535C7E-9B59-EA48-9C91-3AB8C391D39E}" type="presParOf" srcId="{97489BFA-74BA-964C-8F18-A16F975181E8}" destId="{F12F9167-6A3D-9C46-BE42-C815A7EAE468}"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2F3446-512E-4771-AAB4-45AB056BC3E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03D0B45-E5F5-457B-B0B1-C0FB10E29F35}">
      <dgm:prSet custT="1"/>
      <dgm:spPr/>
      <dgm:t>
        <a:bodyPr/>
        <a:lstStyle/>
        <a:p>
          <a:r>
            <a:rPr lang="fr-FR" sz="2000" b="1" i="0" u="none" dirty="0"/>
            <a:t>Data </a:t>
          </a:r>
          <a:r>
            <a:rPr lang="fr-FR" sz="2000" b="1" i="0" u="none" dirty="0" err="1"/>
            <a:t>Loading</a:t>
          </a:r>
          <a:endParaRPr lang="en-US" sz="2000" dirty="0"/>
        </a:p>
      </dgm:t>
    </dgm:pt>
    <dgm:pt modelId="{9F8A3D2A-E6A6-4E81-8565-3DCEA6B7BE8D}" type="parTrans" cxnId="{C65D4CB5-5166-47A0-9D7A-809434F96BB7}">
      <dgm:prSet/>
      <dgm:spPr/>
      <dgm:t>
        <a:bodyPr/>
        <a:lstStyle/>
        <a:p>
          <a:endParaRPr lang="en-US"/>
        </a:p>
      </dgm:t>
    </dgm:pt>
    <dgm:pt modelId="{2682DBA7-AD62-43E5-954D-6BFA782A0831}" type="sibTrans" cxnId="{C65D4CB5-5166-47A0-9D7A-809434F96BB7}">
      <dgm:prSet/>
      <dgm:spPr/>
      <dgm:t>
        <a:bodyPr/>
        <a:lstStyle/>
        <a:p>
          <a:endParaRPr lang="en-US"/>
        </a:p>
      </dgm:t>
    </dgm:pt>
    <dgm:pt modelId="{A469C237-E71C-419B-87F6-BAB3918B298A}">
      <dgm:prSet custT="1"/>
      <dgm:spPr/>
      <dgm:t>
        <a:bodyPr/>
        <a:lstStyle/>
        <a:p>
          <a:r>
            <a:rPr lang="fr-FR" sz="2000" b="1" i="0" u="none" dirty="0"/>
            <a:t>Data Transformation</a:t>
          </a:r>
          <a:endParaRPr lang="en-US" sz="2000" dirty="0"/>
        </a:p>
      </dgm:t>
    </dgm:pt>
    <dgm:pt modelId="{2879FCFB-FC2E-4692-8EAE-85E57196A167}" type="parTrans" cxnId="{437D698A-8CD5-437C-A5B1-524C6706C45B}">
      <dgm:prSet/>
      <dgm:spPr/>
      <dgm:t>
        <a:bodyPr/>
        <a:lstStyle/>
        <a:p>
          <a:endParaRPr lang="en-US"/>
        </a:p>
      </dgm:t>
    </dgm:pt>
    <dgm:pt modelId="{7B59C1B1-16D7-4642-ABA1-D8BA75B7F16D}" type="sibTrans" cxnId="{437D698A-8CD5-437C-A5B1-524C6706C45B}">
      <dgm:prSet/>
      <dgm:spPr/>
      <dgm:t>
        <a:bodyPr/>
        <a:lstStyle/>
        <a:p>
          <a:endParaRPr lang="en-US"/>
        </a:p>
      </dgm:t>
    </dgm:pt>
    <dgm:pt modelId="{6CFA28A9-49FD-4709-8A72-9AA2FBD5250E}">
      <dgm:prSet custT="1"/>
      <dgm:spPr/>
      <dgm:t>
        <a:bodyPr/>
        <a:lstStyle/>
        <a:p>
          <a:r>
            <a:rPr lang="fr-FR" sz="2000" b="1" i="0" u="none" dirty="0"/>
            <a:t>Model Architecture</a:t>
          </a:r>
          <a:endParaRPr lang="en-US" sz="2000" dirty="0"/>
        </a:p>
      </dgm:t>
    </dgm:pt>
    <dgm:pt modelId="{27D4804C-F6C0-4239-B4ED-CAF229F5AE90}" type="parTrans" cxnId="{02BC76F9-D549-467F-943C-1F073F386B82}">
      <dgm:prSet/>
      <dgm:spPr/>
      <dgm:t>
        <a:bodyPr/>
        <a:lstStyle/>
        <a:p>
          <a:endParaRPr lang="en-US"/>
        </a:p>
      </dgm:t>
    </dgm:pt>
    <dgm:pt modelId="{CB3439AF-2F80-4C08-A310-6BCE25A75F37}" type="sibTrans" cxnId="{02BC76F9-D549-467F-943C-1F073F386B82}">
      <dgm:prSet/>
      <dgm:spPr/>
      <dgm:t>
        <a:bodyPr/>
        <a:lstStyle/>
        <a:p>
          <a:endParaRPr lang="en-US"/>
        </a:p>
      </dgm:t>
    </dgm:pt>
    <dgm:pt modelId="{F32CCA4C-0E6A-4CF6-B79C-ED55CA5C3C8F}">
      <dgm:prSet custT="1"/>
      <dgm:spPr/>
      <dgm:t>
        <a:bodyPr/>
        <a:lstStyle/>
        <a:p>
          <a:r>
            <a:rPr lang="fr-FR" sz="2000" b="1" i="0" u="none" dirty="0"/>
            <a:t>Model Compilation and Training</a:t>
          </a:r>
          <a:endParaRPr lang="en-US" sz="2000" dirty="0"/>
        </a:p>
      </dgm:t>
    </dgm:pt>
    <dgm:pt modelId="{FD3A33C0-A3B5-4FF7-B322-9850F4523AAC}" type="parTrans" cxnId="{99F19B77-66E4-4390-9DAF-9134C6636F00}">
      <dgm:prSet/>
      <dgm:spPr/>
      <dgm:t>
        <a:bodyPr/>
        <a:lstStyle/>
        <a:p>
          <a:endParaRPr lang="en-US"/>
        </a:p>
      </dgm:t>
    </dgm:pt>
    <dgm:pt modelId="{D3FB48FA-285B-4D51-9600-AD617FED784B}" type="sibTrans" cxnId="{99F19B77-66E4-4390-9DAF-9134C6636F00}">
      <dgm:prSet/>
      <dgm:spPr/>
      <dgm:t>
        <a:bodyPr/>
        <a:lstStyle/>
        <a:p>
          <a:endParaRPr lang="en-US"/>
        </a:p>
      </dgm:t>
    </dgm:pt>
    <dgm:pt modelId="{211D05AA-6CA6-4CC6-9257-B86E781E7859}">
      <dgm:prSet custT="1"/>
      <dgm:spPr/>
      <dgm:t>
        <a:bodyPr/>
        <a:lstStyle/>
        <a:p>
          <a:r>
            <a:rPr lang="fr-FR" sz="2000" b="1" i="0" u="none" dirty="0"/>
            <a:t>Evaluation</a:t>
          </a:r>
          <a:endParaRPr lang="en-US" sz="2000" dirty="0"/>
        </a:p>
      </dgm:t>
    </dgm:pt>
    <dgm:pt modelId="{73BF5B16-E74A-4CF5-957E-273DB2B1BBF3}" type="parTrans" cxnId="{F9D866A3-ECC5-41DC-A0D2-94BD6AD6FA06}">
      <dgm:prSet/>
      <dgm:spPr/>
      <dgm:t>
        <a:bodyPr/>
        <a:lstStyle/>
        <a:p>
          <a:endParaRPr lang="en-US"/>
        </a:p>
      </dgm:t>
    </dgm:pt>
    <dgm:pt modelId="{2D446DB2-AE34-4EAD-9FAB-1A074FBF06E4}" type="sibTrans" cxnId="{F9D866A3-ECC5-41DC-A0D2-94BD6AD6FA06}">
      <dgm:prSet/>
      <dgm:spPr/>
      <dgm:t>
        <a:bodyPr/>
        <a:lstStyle/>
        <a:p>
          <a:endParaRPr lang="en-US"/>
        </a:p>
      </dgm:t>
    </dgm:pt>
    <dgm:pt modelId="{D8A735EC-7372-614C-B9BD-ECD77123B091}">
      <dgm:prSet custT="1"/>
      <dgm:spPr/>
      <dgm:t>
        <a:bodyPr/>
        <a:lstStyle/>
        <a:p>
          <a:r>
            <a:rPr lang="fr-FR" sz="2000" b="1" i="0" u="none" dirty="0"/>
            <a:t>Model </a:t>
          </a:r>
          <a:r>
            <a:rPr lang="fr-FR" sz="2000" b="1" i="0" u="none" dirty="0" err="1"/>
            <a:t>Summary</a:t>
          </a:r>
          <a:endParaRPr lang="en-US" sz="2000" dirty="0">
            <a:latin typeface="+mn-lt"/>
          </a:endParaRPr>
        </a:p>
      </dgm:t>
    </dgm:pt>
    <dgm:pt modelId="{3537021D-C0C4-FC42-BED1-2D841258B95A}" type="parTrans" cxnId="{15015533-6854-4249-9DE0-16D903648E6B}">
      <dgm:prSet/>
      <dgm:spPr/>
      <dgm:t>
        <a:bodyPr/>
        <a:lstStyle/>
        <a:p>
          <a:endParaRPr lang="fr-FR"/>
        </a:p>
      </dgm:t>
    </dgm:pt>
    <dgm:pt modelId="{D9F8FD1B-142D-4342-8EDA-5CCB570AFA7C}" type="sibTrans" cxnId="{15015533-6854-4249-9DE0-16D903648E6B}">
      <dgm:prSet/>
      <dgm:spPr/>
      <dgm:t>
        <a:bodyPr/>
        <a:lstStyle/>
        <a:p>
          <a:endParaRPr lang="fr-FR"/>
        </a:p>
      </dgm:t>
    </dgm:pt>
    <dgm:pt modelId="{97489BFA-74BA-964C-8F18-A16F975181E8}" type="pres">
      <dgm:prSet presAssocID="{982F3446-512E-4771-AAB4-45AB056BC3E3}" presName="Name0" presStyleCnt="0">
        <dgm:presLayoutVars>
          <dgm:dir/>
          <dgm:resizeHandles val="exact"/>
        </dgm:presLayoutVars>
      </dgm:prSet>
      <dgm:spPr/>
    </dgm:pt>
    <dgm:pt modelId="{FEB6D4AD-59F1-D048-BCA5-782D80B7D239}" type="pres">
      <dgm:prSet presAssocID="{F03D0B45-E5F5-457B-B0B1-C0FB10E29F35}" presName="node" presStyleLbl="node1" presStyleIdx="0" presStyleCnt="6">
        <dgm:presLayoutVars>
          <dgm:bulletEnabled val="1"/>
        </dgm:presLayoutVars>
      </dgm:prSet>
      <dgm:spPr/>
    </dgm:pt>
    <dgm:pt modelId="{46D63039-22EE-8349-99AE-C656A0CCC8EC}" type="pres">
      <dgm:prSet presAssocID="{2682DBA7-AD62-43E5-954D-6BFA782A0831}" presName="sibTrans" presStyleLbl="sibTrans1D1" presStyleIdx="0" presStyleCnt="5"/>
      <dgm:spPr/>
    </dgm:pt>
    <dgm:pt modelId="{8ABEFF2F-9978-D542-9213-AD716A99FFF8}" type="pres">
      <dgm:prSet presAssocID="{2682DBA7-AD62-43E5-954D-6BFA782A0831}" presName="connectorText" presStyleLbl="sibTrans1D1" presStyleIdx="0" presStyleCnt="5"/>
      <dgm:spPr/>
    </dgm:pt>
    <dgm:pt modelId="{38F96897-1F54-6743-B83C-6BD72D862964}" type="pres">
      <dgm:prSet presAssocID="{A469C237-E71C-419B-87F6-BAB3918B298A}" presName="node" presStyleLbl="node1" presStyleIdx="1" presStyleCnt="6">
        <dgm:presLayoutVars>
          <dgm:bulletEnabled val="1"/>
        </dgm:presLayoutVars>
      </dgm:prSet>
      <dgm:spPr/>
    </dgm:pt>
    <dgm:pt modelId="{9C38797F-5818-F747-A75C-32461E44B3BA}" type="pres">
      <dgm:prSet presAssocID="{7B59C1B1-16D7-4642-ABA1-D8BA75B7F16D}" presName="sibTrans" presStyleLbl="sibTrans1D1" presStyleIdx="1" presStyleCnt="5"/>
      <dgm:spPr/>
    </dgm:pt>
    <dgm:pt modelId="{CADA8309-9976-4F42-AC8B-2A2FEC9DDBBD}" type="pres">
      <dgm:prSet presAssocID="{7B59C1B1-16D7-4642-ABA1-D8BA75B7F16D}" presName="connectorText" presStyleLbl="sibTrans1D1" presStyleIdx="1" presStyleCnt="5"/>
      <dgm:spPr/>
    </dgm:pt>
    <dgm:pt modelId="{132F3B05-CC3D-904F-8FB4-F0924B43F144}" type="pres">
      <dgm:prSet presAssocID="{6CFA28A9-49FD-4709-8A72-9AA2FBD5250E}" presName="node" presStyleLbl="node1" presStyleIdx="2" presStyleCnt="6">
        <dgm:presLayoutVars>
          <dgm:bulletEnabled val="1"/>
        </dgm:presLayoutVars>
      </dgm:prSet>
      <dgm:spPr/>
    </dgm:pt>
    <dgm:pt modelId="{77B9CA99-06BB-E04C-83CB-89C089105B80}" type="pres">
      <dgm:prSet presAssocID="{CB3439AF-2F80-4C08-A310-6BCE25A75F37}" presName="sibTrans" presStyleLbl="sibTrans1D1" presStyleIdx="2" presStyleCnt="5"/>
      <dgm:spPr/>
    </dgm:pt>
    <dgm:pt modelId="{D3B13824-A52A-9A4F-833E-579C67AA14FC}" type="pres">
      <dgm:prSet presAssocID="{CB3439AF-2F80-4C08-A310-6BCE25A75F37}" presName="connectorText" presStyleLbl="sibTrans1D1" presStyleIdx="2" presStyleCnt="5"/>
      <dgm:spPr/>
    </dgm:pt>
    <dgm:pt modelId="{869BF7F3-A252-D54A-A2C5-005FD6BAEFAC}" type="pres">
      <dgm:prSet presAssocID="{F32CCA4C-0E6A-4CF6-B79C-ED55CA5C3C8F}" presName="node" presStyleLbl="node1" presStyleIdx="3" presStyleCnt="6">
        <dgm:presLayoutVars>
          <dgm:bulletEnabled val="1"/>
        </dgm:presLayoutVars>
      </dgm:prSet>
      <dgm:spPr/>
    </dgm:pt>
    <dgm:pt modelId="{75E10FA5-B8BB-0642-B832-BF2AE420666D}" type="pres">
      <dgm:prSet presAssocID="{D3FB48FA-285B-4D51-9600-AD617FED784B}" presName="sibTrans" presStyleLbl="sibTrans1D1" presStyleIdx="3" presStyleCnt="5"/>
      <dgm:spPr/>
    </dgm:pt>
    <dgm:pt modelId="{A3BD836F-EAFA-F64F-B343-F4A151546D72}" type="pres">
      <dgm:prSet presAssocID="{D3FB48FA-285B-4D51-9600-AD617FED784B}" presName="connectorText" presStyleLbl="sibTrans1D1" presStyleIdx="3" presStyleCnt="5"/>
      <dgm:spPr/>
    </dgm:pt>
    <dgm:pt modelId="{20F784EE-B5D7-BA45-844A-FCE7B9679543}" type="pres">
      <dgm:prSet presAssocID="{211D05AA-6CA6-4CC6-9257-B86E781E7859}" presName="node" presStyleLbl="node1" presStyleIdx="4" presStyleCnt="6">
        <dgm:presLayoutVars>
          <dgm:bulletEnabled val="1"/>
        </dgm:presLayoutVars>
      </dgm:prSet>
      <dgm:spPr/>
    </dgm:pt>
    <dgm:pt modelId="{F8E33E6F-88AB-EA48-A390-07E0DD9DEFBE}" type="pres">
      <dgm:prSet presAssocID="{2D446DB2-AE34-4EAD-9FAB-1A074FBF06E4}" presName="sibTrans" presStyleLbl="sibTrans1D1" presStyleIdx="4" presStyleCnt="5"/>
      <dgm:spPr/>
    </dgm:pt>
    <dgm:pt modelId="{285A62D3-5765-0F48-A879-B08AF5562543}" type="pres">
      <dgm:prSet presAssocID="{2D446DB2-AE34-4EAD-9FAB-1A074FBF06E4}" presName="connectorText" presStyleLbl="sibTrans1D1" presStyleIdx="4" presStyleCnt="5"/>
      <dgm:spPr/>
    </dgm:pt>
    <dgm:pt modelId="{F12F9167-6A3D-9C46-BE42-C815A7EAE468}" type="pres">
      <dgm:prSet presAssocID="{D8A735EC-7372-614C-B9BD-ECD77123B091}" presName="node" presStyleLbl="node1" presStyleIdx="5" presStyleCnt="6">
        <dgm:presLayoutVars>
          <dgm:bulletEnabled val="1"/>
        </dgm:presLayoutVars>
      </dgm:prSet>
      <dgm:spPr/>
    </dgm:pt>
  </dgm:ptLst>
  <dgm:cxnLst>
    <dgm:cxn modelId="{5E28382C-7CEC-6742-A89E-0A470516C60A}" type="presOf" srcId="{2682DBA7-AD62-43E5-954D-6BFA782A0831}" destId="{46D63039-22EE-8349-99AE-C656A0CCC8EC}" srcOrd="0" destOrd="0" presId="urn:microsoft.com/office/officeart/2016/7/layout/RepeatingBendingProcessNew"/>
    <dgm:cxn modelId="{15015533-6854-4249-9DE0-16D903648E6B}" srcId="{982F3446-512E-4771-AAB4-45AB056BC3E3}" destId="{D8A735EC-7372-614C-B9BD-ECD77123B091}" srcOrd="5" destOrd="0" parTransId="{3537021D-C0C4-FC42-BED1-2D841258B95A}" sibTransId="{D9F8FD1B-142D-4342-8EDA-5CCB570AFA7C}"/>
    <dgm:cxn modelId="{64D8F83A-68BA-7640-BA09-691A3BD288DE}" type="presOf" srcId="{D3FB48FA-285B-4D51-9600-AD617FED784B}" destId="{75E10FA5-B8BB-0642-B832-BF2AE420666D}" srcOrd="0" destOrd="0" presId="urn:microsoft.com/office/officeart/2016/7/layout/RepeatingBendingProcessNew"/>
    <dgm:cxn modelId="{16484A4B-5FE8-1749-9811-237C696F823A}" type="presOf" srcId="{F32CCA4C-0E6A-4CF6-B79C-ED55CA5C3C8F}" destId="{869BF7F3-A252-D54A-A2C5-005FD6BAEFAC}" srcOrd="0" destOrd="0" presId="urn:microsoft.com/office/officeart/2016/7/layout/RepeatingBendingProcessNew"/>
    <dgm:cxn modelId="{5F93795B-C8E0-2845-BCF9-046162219537}" type="presOf" srcId="{2D446DB2-AE34-4EAD-9FAB-1A074FBF06E4}" destId="{285A62D3-5765-0F48-A879-B08AF5562543}" srcOrd="1" destOrd="0" presId="urn:microsoft.com/office/officeart/2016/7/layout/RepeatingBendingProcessNew"/>
    <dgm:cxn modelId="{99F19B77-66E4-4390-9DAF-9134C6636F00}" srcId="{982F3446-512E-4771-AAB4-45AB056BC3E3}" destId="{F32CCA4C-0E6A-4CF6-B79C-ED55CA5C3C8F}" srcOrd="3" destOrd="0" parTransId="{FD3A33C0-A3B5-4FF7-B322-9850F4523AAC}" sibTransId="{D3FB48FA-285B-4D51-9600-AD617FED784B}"/>
    <dgm:cxn modelId="{A205137F-02CB-CE40-A251-2291DF139829}" type="presOf" srcId="{7B59C1B1-16D7-4642-ABA1-D8BA75B7F16D}" destId="{CADA8309-9976-4F42-AC8B-2A2FEC9DDBBD}" srcOrd="1" destOrd="0" presId="urn:microsoft.com/office/officeart/2016/7/layout/RepeatingBendingProcessNew"/>
    <dgm:cxn modelId="{84326A80-735E-1C47-8E35-F914A7E8798B}" type="presOf" srcId="{2682DBA7-AD62-43E5-954D-6BFA782A0831}" destId="{8ABEFF2F-9978-D542-9213-AD716A99FFF8}" srcOrd="1" destOrd="0" presId="urn:microsoft.com/office/officeart/2016/7/layout/RepeatingBendingProcessNew"/>
    <dgm:cxn modelId="{437D698A-8CD5-437C-A5B1-524C6706C45B}" srcId="{982F3446-512E-4771-AAB4-45AB056BC3E3}" destId="{A469C237-E71C-419B-87F6-BAB3918B298A}" srcOrd="1" destOrd="0" parTransId="{2879FCFB-FC2E-4692-8EAE-85E57196A167}" sibTransId="{7B59C1B1-16D7-4642-ABA1-D8BA75B7F16D}"/>
    <dgm:cxn modelId="{0C3D7793-E4F7-4144-8AA5-1ED1A4274963}" type="presOf" srcId="{6CFA28A9-49FD-4709-8A72-9AA2FBD5250E}" destId="{132F3B05-CC3D-904F-8FB4-F0924B43F144}" srcOrd="0" destOrd="0" presId="urn:microsoft.com/office/officeart/2016/7/layout/RepeatingBendingProcessNew"/>
    <dgm:cxn modelId="{F9D866A3-ECC5-41DC-A0D2-94BD6AD6FA06}" srcId="{982F3446-512E-4771-AAB4-45AB056BC3E3}" destId="{211D05AA-6CA6-4CC6-9257-B86E781E7859}" srcOrd="4" destOrd="0" parTransId="{73BF5B16-E74A-4CF5-957E-273DB2B1BBF3}" sibTransId="{2D446DB2-AE34-4EAD-9FAB-1A074FBF06E4}"/>
    <dgm:cxn modelId="{8FEA77AC-D258-5C48-B1BE-755F9F4AA0E1}" type="presOf" srcId="{CB3439AF-2F80-4C08-A310-6BCE25A75F37}" destId="{77B9CA99-06BB-E04C-83CB-89C089105B80}" srcOrd="0" destOrd="0" presId="urn:microsoft.com/office/officeart/2016/7/layout/RepeatingBendingProcessNew"/>
    <dgm:cxn modelId="{170A63B4-03A1-DD4F-ACA8-29A89F86E760}" type="presOf" srcId="{2D446DB2-AE34-4EAD-9FAB-1A074FBF06E4}" destId="{F8E33E6F-88AB-EA48-A390-07E0DD9DEFBE}" srcOrd="0" destOrd="0" presId="urn:microsoft.com/office/officeart/2016/7/layout/RepeatingBendingProcessNew"/>
    <dgm:cxn modelId="{C65D4CB5-5166-47A0-9D7A-809434F96BB7}" srcId="{982F3446-512E-4771-AAB4-45AB056BC3E3}" destId="{F03D0B45-E5F5-457B-B0B1-C0FB10E29F35}" srcOrd="0" destOrd="0" parTransId="{9F8A3D2A-E6A6-4E81-8565-3DCEA6B7BE8D}" sibTransId="{2682DBA7-AD62-43E5-954D-6BFA782A0831}"/>
    <dgm:cxn modelId="{DCA76AB6-A6D9-F943-9EA0-F996D3A0DCBE}" type="presOf" srcId="{A469C237-E71C-419B-87F6-BAB3918B298A}" destId="{38F96897-1F54-6743-B83C-6BD72D862964}" srcOrd="0" destOrd="0" presId="urn:microsoft.com/office/officeart/2016/7/layout/RepeatingBendingProcessNew"/>
    <dgm:cxn modelId="{B7D9B2B6-7AFE-A14C-8B20-E95B549CF756}" type="presOf" srcId="{F03D0B45-E5F5-457B-B0B1-C0FB10E29F35}" destId="{FEB6D4AD-59F1-D048-BCA5-782D80B7D239}" srcOrd="0" destOrd="0" presId="urn:microsoft.com/office/officeart/2016/7/layout/RepeatingBendingProcessNew"/>
    <dgm:cxn modelId="{65C6CCCC-6882-2B4A-BBFA-2D12FDF02A71}" type="presOf" srcId="{CB3439AF-2F80-4C08-A310-6BCE25A75F37}" destId="{D3B13824-A52A-9A4F-833E-579C67AA14FC}" srcOrd="1" destOrd="0" presId="urn:microsoft.com/office/officeart/2016/7/layout/RepeatingBendingProcessNew"/>
    <dgm:cxn modelId="{45455AD6-8DE6-BE47-809B-B372F2B0669F}" type="presOf" srcId="{D3FB48FA-285B-4D51-9600-AD617FED784B}" destId="{A3BD836F-EAFA-F64F-B343-F4A151546D72}" srcOrd="1" destOrd="0" presId="urn:microsoft.com/office/officeart/2016/7/layout/RepeatingBendingProcessNew"/>
    <dgm:cxn modelId="{27CEE3D6-A781-684F-8030-97548C287604}" type="presOf" srcId="{7B59C1B1-16D7-4642-ABA1-D8BA75B7F16D}" destId="{9C38797F-5818-F747-A75C-32461E44B3BA}" srcOrd="0" destOrd="0" presId="urn:microsoft.com/office/officeart/2016/7/layout/RepeatingBendingProcessNew"/>
    <dgm:cxn modelId="{ABC7BCD9-54D4-CD4B-B7D1-A265DF8823FE}" type="presOf" srcId="{982F3446-512E-4771-AAB4-45AB056BC3E3}" destId="{97489BFA-74BA-964C-8F18-A16F975181E8}" srcOrd="0" destOrd="0" presId="urn:microsoft.com/office/officeart/2016/7/layout/RepeatingBendingProcessNew"/>
    <dgm:cxn modelId="{A42DCEE7-4CDF-D14F-8F05-D5E1A6F46F86}" type="presOf" srcId="{D8A735EC-7372-614C-B9BD-ECD77123B091}" destId="{F12F9167-6A3D-9C46-BE42-C815A7EAE468}" srcOrd="0" destOrd="0" presId="urn:microsoft.com/office/officeart/2016/7/layout/RepeatingBendingProcessNew"/>
    <dgm:cxn modelId="{D32526E8-EF6E-9A45-AD4E-296AD8540CAF}" type="presOf" srcId="{211D05AA-6CA6-4CC6-9257-B86E781E7859}" destId="{20F784EE-B5D7-BA45-844A-FCE7B9679543}" srcOrd="0" destOrd="0" presId="urn:microsoft.com/office/officeart/2016/7/layout/RepeatingBendingProcessNew"/>
    <dgm:cxn modelId="{02BC76F9-D549-467F-943C-1F073F386B82}" srcId="{982F3446-512E-4771-AAB4-45AB056BC3E3}" destId="{6CFA28A9-49FD-4709-8A72-9AA2FBD5250E}" srcOrd="2" destOrd="0" parTransId="{27D4804C-F6C0-4239-B4ED-CAF229F5AE90}" sibTransId="{CB3439AF-2F80-4C08-A310-6BCE25A75F37}"/>
    <dgm:cxn modelId="{980FD640-6637-5E47-AAFD-62D9B210D907}" type="presParOf" srcId="{97489BFA-74BA-964C-8F18-A16F975181E8}" destId="{FEB6D4AD-59F1-D048-BCA5-782D80B7D239}" srcOrd="0" destOrd="0" presId="urn:microsoft.com/office/officeart/2016/7/layout/RepeatingBendingProcessNew"/>
    <dgm:cxn modelId="{CD5C5057-A0E5-EF4D-A7D7-999DF2259A53}" type="presParOf" srcId="{97489BFA-74BA-964C-8F18-A16F975181E8}" destId="{46D63039-22EE-8349-99AE-C656A0CCC8EC}" srcOrd="1" destOrd="0" presId="urn:microsoft.com/office/officeart/2016/7/layout/RepeatingBendingProcessNew"/>
    <dgm:cxn modelId="{4612F1E9-1343-014D-87FD-CA15D85BD630}" type="presParOf" srcId="{46D63039-22EE-8349-99AE-C656A0CCC8EC}" destId="{8ABEFF2F-9978-D542-9213-AD716A99FFF8}" srcOrd="0" destOrd="0" presId="urn:microsoft.com/office/officeart/2016/7/layout/RepeatingBendingProcessNew"/>
    <dgm:cxn modelId="{70B090C3-55BC-264C-9368-1BD78F7FFAB2}" type="presParOf" srcId="{97489BFA-74BA-964C-8F18-A16F975181E8}" destId="{38F96897-1F54-6743-B83C-6BD72D862964}" srcOrd="2" destOrd="0" presId="urn:microsoft.com/office/officeart/2016/7/layout/RepeatingBendingProcessNew"/>
    <dgm:cxn modelId="{D1A1E15A-CBB5-A845-92B0-BEAD6D695CA2}" type="presParOf" srcId="{97489BFA-74BA-964C-8F18-A16F975181E8}" destId="{9C38797F-5818-F747-A75C-32461E44B3BA}" srcOrd="3" destOrd="0" presId="urn:microsoft.com/office/officeart/2016/7/layout/RepeatingBendingProcessNew"/>
    <dgm:cxn modelId="{DC98D3C7-8CDA-1448-A97A-27DD37E9C500}" type="presParOf" srcId="{9C38797F-5818-F747-A75C-32461E44B3BA}" destId="{CADA8309-9976-4F42-AC8B-2A2FEC9DDBBD}" srcOrd="0" destOrd="0" presId="urn:microsoft.com/office/officeart/2016/7/layout/RepeatingBendingProcessNew"/>
    <dgm:cxn modelId="{57E7AE76-5228-FC4F-A7BA-FD5BA38B9BB7}" type="presParOf" srcId="{97489BFA-74BA-964C-8F18-A16F975181E8}" destId="{132F3B05-CC3D-904F-8FB4-F0924B43F144}" srcOrd="4" destOrd="0" presId="urn:microsoft.com/office/officeart/2016/7/layout/RepeatingBendingProcessNew"/>
    <dgm:cxn modelId="{528A0116-B0AE-9748-A1AC-6CBBE99809C6}" type="presParOf" srcId="{97489BFA-74BA-964C-8F18-A16F975181E8}" destId="{77B9CA99-06BB-E04C-83CB-89C089105B80}" srcOrd="5" destOrd="0" presId="urn:microsoft.com/office/officeart/2016/7/layout/RepeatingBendingProcessNew"/>
    <dgm:cxn modelId="{29CB7707-0710-5741-9E20-6C44E8979AE3}" type="presParOf" srcId="{77B9CA99-06BB-E04C-83CB-89C089105B80}" destId="{D3B13824-A52A-9A4F-833E-579C67AA14FC}" srcOrd="0" destOrd="0" presId="urn:microsoft.com/office/officeart/2016/7/layout/RepeatingBendingProcessNew"/>
    <dgm:cxn modelId="{2DA97606-96F1-7F4A-A019-6514CA7AA3BF}" type="presParOf" srcId="{97489BFA-74BA-964C-8F18-A16F975181E8}" destId="{869BF7F3-A252-D54A-A2C5-005FD6BAEFAC}" srcOrd="6" destOrd="0" presId="urn:microsoft.com/office/officeart/2016/7/layout/RepeatingBendingProcessNew"/>
    <dgm:cxn modelId="{B4DA439B-FEB7-F24B-B6FC-83FA693AEE43}" type="presParOf" srcId="{97489BFA-74BA-964C-8F18-A16F975181E8}" destId="{75E10FA5-B8BB-0642-B832-BF2AE420666D}" srcOrd="7" destOrd="0" presId="urn:microsoft.com/office/officeart/2016/7/layout/RepeatingBendingProcessNew"/>
    <dgm:cxn modelId="{DA8C4D8B-3A61-E943-928A-8EFF3CBF990E}" type="presParOf" srcId="{75E10FA5-B8BB-0642-B832-BF2AE420666D}" destId="{A3BD836F-EAFA-F64F-B343-F4A151546D72}" srcOrd="0" destOrd="0" presId="urn:microsoft.com/office/officeart/2016/7/layout/RepeatingBendingProcessNew"/>
    <dgm:cxn modelId="{D5F8D261-046E-1E44-B033-5B4D848A1EB2}" type="presParOf" srcId="{97489BFA-74BA-964C-8F18-A16F975181E8}" destId="{20F784EE-B5D7-BA45-844A-FCE7B9679543}" srcOrd="8" destOrd="0" presId="urn:microsoft.com/office/officeart/2016/7/layout/RepeatingBendingProcessNew"/>
    <dgm:cxn modelId="{ECD47693-FFD5-B040-88BB-436964A76FDD}" type="presParOf" srcId="{97489BFA-74BA-964C-8F18-A16F975181E8}" destId="{F8E33E6F-88AB-EA48-A390-07E0DD9DEFBE}" srcOrd="9" destOrd="0" presId="urn:microsoft.com/office/officeart/2016/7/layout/RepeatingBendingProcessNew"/>
    <dgm:cxn modelId="{56FE4A19-CC1D-E846-86C7-FC177CB6221D}" type="presParOf" srcId="{F8E33E6F-88AB-EA48-A390-07E0DD9DEFBE}" destId="{285A62D3-5765-0F48-A879-B08AF5562543}" srcOrd="0" destOrd="0" presId="urn:microsoft.com/office/officeart/2016/7/layout/RepeatingBendingProcessNew"/>
    <dgm:cxn modelId="{0D535C7E-9B59-EA48-9C91-3AB8C391D39E}" type="presParOf" srcId="{97489BFA-74BA-964C-8F18-A16F975181E8}" destId="{F12F9167-6A3D-9C46-BE42-C815A7EAE468}"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14842-BFCC-4DCF-8E69-D228EAFCF797}">
      <dsp:nvSpPr>
        <dsp:cNvPr id="0" name=""/>
        <dsp:cNvSpPr/>
      </dsp:nvSpPr>
      <dsp:spPr>
        <a:xfrm>
          <a:off x="551573" y="1497"/>
          <a:ext cx="863173" cy="863173"/>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E1478-8D8A-4967-BE60-17CBF657790C}">
      <dsp:nvSpPr>
        <dsp:cNvPr id="0" name=""/>
        <dsp:cNvSpPr/>
      </dsp:nvSpPr>
      <dsp:spPr>
        <a:xfrm>
          <a:off x="735528" y="185452"/>
          <a:ext cx="495263" cy="495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4AB71-2C27-4E06-938A-43D74FC1299A}">
      <dsp:nvSpPr>
        <dsp:cNvPr id="0" name=""/>
        <dsp:cNvSpPr/>
      </dsp:nvSpPr>
      <dsp:spPr>
        <a:xfrm>
          <a:off x="275641" y="1133528"/>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Introduction and Background</a:t>
          </a:r>
        </a:p>
      </dsp:txBody>
      <dsp:txXfrm>
        <a:off x="275641" y="1133528"/>
        <a:ext cx="1415039" cy="566015"/>
      </dsp:txXfrm>
    </dsp:sp>
    <dsp:sp modelId="{A70AB878-A367-4388-9CE6-7B514F30B528}">
      <dsp:nvSpPr>
        <dsp:cNvPr id="0" name=""/>
        <dsp:cNvSpPr/>
      </dsp:nvSpPr>
      <dsp:spPr>
        <a:xfrm>
          <a:off x="2214244" y="1497"/>
          <a:ext cx="863173" cy="863173"/>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3D211-A40D-4F52-A6A9-4B8AA49296CA}">
      <dsp:nvSpPr>
        <dsp:cNvPr id="0" name=""/>
        <dsp:cNvSpPr/>
      </dsp:nvSpPr>
      <dsp:spPr>
        <a:xfrm>
          <a:off x="2398199" y="185452"/>
          <a:ext cx="495263" cy="495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1FE72-C080-4626-BE72-40E336C42673}">
      <dsp:nvSpPr>
        <dsp:cNvPr id="0" name=""/>
        <dsp:cNvSpPr/>
      </dsp:nvSpPr>
      <dsp:spPr>
        <a:xfrm>
          <a:off x="1938311" y="1133528"/>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Exploratory Data Analysis</a:t>
          </a:r>
        </a:p>
      </dsp:txBody>
      <dsp:txXfrm>
        <a:off x="1938311" y="1133528"/>
        <a:ext cx="1415039" cy="566015"/>
      </dsp:txXfrm>
    </dsp:sp>
    <dsp:sp modelId="{2FA152B1-2B06-4E36-B40C-4FDE201C679C}">
      <dsp:nvSpPr>
        <dsp:cNvPr id="0" name=""/>
        <dsp:cNvSpPr/>
      </dsp:nvSpPr>
      <dsp:spPr>
        <a:xfrm>
          <a:off x="3876915" y="1497"/>
          <a:ext cx="863173" cy="863173"/>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C67DC-8925-4F79-9BF2-92E8F4BD7A4E}">
      <dsp:nvSpPr>
        <dsp:cNvPr id="0" name=""/>
        <dsp:cNvSpPr/>
      </dsp:nvSpPr>
      <dsp:spPr>
        <a:xfrm>
          <a:off x="4060870" y="185452"/>
          <a:ext cx="495263" cy="4952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82C2F-E868-4CB9-B8CA-C5E70DC2A304}">
      <dsp:nvSpPr>
        <dsp:cNvPr id="0" name=""/>
        <dsp:cNvSpPr/>
      </dsp:nvSpPr>
      <dsp:spPr>
        <a:xfrm>
          <a:off x="3600982" y="1133528"/>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Content-based Recommender System using Unsupervised Learning</a:t>
          </a:r>
        </a:p>
      </dsp:txBody>
      <dsp:txXfrm>
        <a:off x="3600982" y="1133528"/>
        <a:ext cx="1415039" cy="566015"/>
      </dsp:txXfrm>
    </dsp:sp>
    <dsp:sp modelId="{560B9383-86AB-4F9C-8244-BF892D0D8E83}">
      <dsp:nvSpPr>
        <dsp:cNvPr id="0" name=""/>
        <dsp:cNvSpPr/>
      </dsp:nvSpPr>
      <dsp:spPr>
        <a:xfrm>
          <a:off x="551573" y="2053304"/>
          <a:ext cx="863173" cy="863173"/>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08122-1D04-46FC-B6AF-DDEDCC332131}">
      <dsp:nvSpPr>
        <dsp:cNvPr id="0" name=""/>
        <dsp:cNvSpPr/>
      </dsp:nvSpPr>
      <dsp:spPr>
        <a:xfrm>
          <a:off x="735528" y="2237259"/>
          <a:ext cx="495263" cy="4952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86F6E-0EFF-4055-99FD-95DB46E602BF}">
      <dsp:nvSpPr>
        <dsp:cNvPr id="0" name=""/>
        <dsp:cNvSpPr/>
      </dsp:nvSpPr>
      <dsp:spPr>
        <a:xfrm>
          <a:off x="275641" y="3185335"/>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Collaborative-filtering based Recommender System using Supervised learning</a:t>
          </a:r>
        </a:p>
      </dsp:txBody>
      <dsp:txXfrm>
        <a:off x="275641" y="3185335"/>
        <a:ext cx="1415039" cy="566015"/>
      </dsp:txXfrm>
    </dsp:sp>
    <dsp:sp modelId="{A7ACF993-2A14-42DE-A77C-5F07A156CF7A}">
      <dsp:nvSpPr>
        <dsp:cNvPr id="0" name=""/>
        <dsp:cNvSpPr/>
      </dsp:nvSpPr>
      <dsp:spPr>
        <a:xfrm>
          <a:off x="2214244" y="2053304"/>
          <a:ext cx="863173" cy="863173"/>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C04C6-0C19-4035-80A6-2DD8C8C97640}">
      <dsp:nvSpPr>
        <dsp:cNvPr id="0" name=""/>
        <dsp:cNvSpPr/>
      </dsp:nvSpPr>
      <dsp:spPr>
        <a:xfrm>
          <a:off x="2398199" y="2237259"/>
          <a:ext cx="495263" cy="4952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5CC83E-2A2D-4137-9F45-021F2BB4DEFC}">
      <dsp:nvSpPr>
        <dsp:cNvPr id="0" name=""/>
        <dsp:cNvSpPr/>
      </dsp:nvSpPr>
      <dsp:spPr>
        <a:xfrm>
          <a:off x="1938311" y="3185335"/>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Conclusion</a:t>
          </a:r>
        </a:p>
      </dsp:txBody>
      <dsp:txXfrm>
        <a:off x="1938311" y="3185335"/>
        <a:ext cx="1415039" cy="566015"/>
      </dsp:txXfrm>
    </dsp:sp>
    <dsp:sp modelId="{AD4ADA90-4747-43FB-9D53-22F6518D34EB}">
      <dsp:nvSpPr>
        <dsp:cNvPr id="0" name=""/>
        <dsp:cNvSpPr/>
      </dsp:nvSpPr>
      <dsp:spPr>
        <a:xfrm>
          <a:off x="3876915" y="2053304"/>
          <a:ext cx="863173" cy="863173"/>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B00ED-3381-4277-812B-F5711859BEC7}">
      <dsp:nvSpPr>
        <dsp:cNvPr id="0" name=""/>
        <dsp:cNvSpPr/>
      </dsp:nvSpPr>
      <dsp:spPr>
        <a:xfrm>
          <a:off x="4060870" y="2237259"/>
          <a:ext cx="495263" cy="49526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2C7B31-9F68-406C-AF61-56E917211ABA}">
      <dsp:nvSpPr>
        <dsp:cNvPr id="0" name=""/>
        <dsp:cNvSpPr/>
      </dsp:nvSpPr>
      <dsp:spPr>
        <a:xfrm>
          <a:off x="3600982" y="3185335"/>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Appendix</a:t>
          </a:r>
        </a:p>
      </dsp:txBody>
      <dsp:txXfrm>
        <a:off x="3600982" y="3185335"/>
        <a:ext cx="1415039" cy="566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63039-22EE-8349-99AE-C656A0CCC8EC}">
      <dsp:nvSpPr>
        <dsp:cNvPr id="0" name=""/>
        <dsp:cNvSpPr/>
      </dsp:nvSpPr>
      <dsp:spPr>
        <a:xfrm>
          <a:off x="3270636" y="584639"/>
          <a:ext cx="451618" cy="91440"/>
        </a:xfrm>
        <a:custGeom>
          <a:avLst/>
          <a:gdLst/>
          <a:ahLst/>
          <a:cxnLst/>
          <a:rect l="0" t="0" r="0" b="0"/>
          <a:pathLst>
            <a:path>
              <a:moveTo>
                <a:pt x="0" y="45720"/>
              </a:moveTo>
              <a:lnTo>
                <a:pt x="45161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4390" y="627948"/>
        <a:ext cx="24110" cy="4822"/>
      </dsp:txXfrm>
    </dsp:sp>
    <dsp:sp modelId="{FEB6D4AD-59F1-D048-BCA5-782D80B7D239}">
      <dsp:nvSpPr>
        <dsp:cNvPr id="0" name=""/>
        <dsp:cNvSpPr/>
      </dsp:nvSpPr>
      <dsp:spPr>
        <a:xfrm>
          <a:off x="1175833" y="1378"/>
          <a:ext cx="2096603" cy="12579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a:t>
          </a:r>
          <a:r>
            <a:rPr lang="fr-FR" sz="2000" b="1" i="0" u="none" kern="1200" dirty="0" err="1"/>
            <a:t>Preparation</a:t>
          </a:r>
          <a:endParaRPr lang="en-US" sz="2000" kern="1200" dirty="0"/>
        </a:p>
      </dsp:txBody>
      <dsp:txXfrm>
        <a:off x="1175833" y="1378"/>
        <a:ext cx="2096603" cy="1257961"/>
      </dsp:txXfrm>
    </dsp:sp>
    <dsp:sp modelId="{9C38797F-5818-F747-A75C-32461E44B3BA}">
      <dsp:nvSpPr>
        <dsp:cNvPr id="0" name=""/>
        <dsp:cNvSpPr/>
      </dsp:nvSpPr>
      <dsp:spPr>
        <a:xfrm>
          <a:off x="5849458" y="584639"/>
          <a:ext cx="451618" cy="91440"/>
        </a:xfrm>
        <a:custGeom>
          <a:avLst/>
          <a:gdLst/>
          <a:ahLst/>
          <a:cxnLst/>
          <a:rect l="0" t="0" r="0" b="0"/>
          <a:pathLst>
            <a:path>
              <a:moveTo>
                <a:pt x="0" y="45720"/>
              </a:moveTo>
              <a:lnTo>
                <a:pt x="451618" y="4572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3211" y="627948"/>
        <a:ext cx="24110" cy="4822"/>
      </dsp:txXfrm>
    </dsp:sp>
    <dsp:sp modelId="{38F96897-1F54-6743-B83C-6BD72D862964}">
      <dsp:nvSpPr>
        <dsp:cNvPr id="0" name=""/>
        <dsp:cNvSpPr/>
      </dsp:nvSpPr>
      <dsp:spPr>
        <a:xfrm>
          <a:off x="3754654" y="1378"/>
          <a:ext cx="2096603" cy="125796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User Profile </a:t>
          </a:r>
          <a:r>
            <a:rPr lang="fr-FR" sz="2000" b="1" i="0" u="none" kern="1200" dirty="0" err="1"/>
            <a:t>Creation</a:t>
          </a:r>
          <a:endParaRPr lang="en-US" sz="2000" kern="1200" dirty="0"/>
        </a:p>
      </dsp:txBody>
      <dsp:txXfrm>
        <a:off x="3754654" y="1378"/>
        <a:ext cx="2096603" cy="1257961"/>
      </dsp:txXfrm>
    </dsp:sp>
    <dsp:sp modelId="{77B9CA99-06BB-E04C-83CB-89C089105B80}">
      <dsp:nvSpPr>
        <dsp:cNvPr id="0" name=""/>
        <dsp:cNvSpPr/>
      </dsp:nvSpPr>
      <dsp:spPr>
        <a:xfrm>
          <a:off x="2224134" y="1257540"/>
          <a:ext cx="5157643" cy="451618"/>
        </a:xfrm>
        <a:custGeom>
          <a:avLst/>
          <a:gdLst/>
          <a:ahLst/>
          <a:cxnLst/>
          <a:rect l="0" t="0" r="0" b="0"/>
          <a:pathLst>
            <a:path>
              <a:moveTo>
                <a:pt x="5157643" y="0"/>
              </a:moveTo>
              <a:lnTo>
                <a:pt x="5157643" y="242909"/>
              </a:lnTo>
              <a:lnTo>
                <a:pt x="0" y="242909"/>
              </a:lnTo>
              <a:lnTo>
                <a:pt x="0" y="451618"/>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3453" y="1480938"/>
        <a:ext cx="259006" cy="4822"/>
      </dsp:txXfrm>
    </dsp:sp>
    <dsp:sp modelId="{132F3B05-CC3D-904F-8FB4-F0924B43F144}">
      <dsp:nvSpPr>
        <dsp:cNvPr id="0" name=""/>
        <dsp:cNvSpPr/>
      </dsp:nvSpPr>
      <dsp:spPr>
        <a:xfrm>
          <a:off x="6333476" y="1378"/>
          <a:ext cx="2096603" cy="125796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Recommendation</a:t>
          </a:r>
          <a:r>
            <a:rPr lang="fr-FR" sz="2000" b="1" i="0" u="none" kern="1200" dirty="0"/>
            <a:t> Calculation</a:t>
          </a:r>
          <a:endParaRPr lang="en-US" sz="2000" kern="1200" dirty="0"/>
        </a:p>
      </dsp:txBody>
      <dsp:txXfrm>
        <a:off x="6333476" y="1378"/>
        <a:ext cx="2096603" cy="1257961"/>
      </dsp:txXfrm>
    </dsp:sp>
    <dsp:sp modelId="{75E10FA5-B8BB-0642-B832-BF2AE420666D}">
      <dsp:nvSpPr>
        <dsp:cNvPr id="0" name=""/>
        <dsp:cNvSpPr/>
      </dsp:nvSpPr>
      <dsp:spPr>
        <a:xfrm>
          <a:off x="3270636" y="2324819"/>
          <a:ext cx="451618" cy="91440"/>
        </a:xfrm>
        <a:custGeom>
          <a:avLst/>
          <a:gdLst/>
          <a:ahLst/>
          <a:cxnLst/>
          <a:rect l="0" t="0" r="0" b="0"/>
          <a:pathLst>
            <a:path>
              <a:moveTo>
                <a:pt x="0" y="45720"/>
              </a:moveTo>
              <a:lnTo>
                <a:pt x="451618"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4390" y="2368128"/>
        <a:ext cx="24110" cy="4822"/>
      </dsp:txXfrm>
    </dsp:sp>
    <dsp:sp modelId="{869BF7F3-A252-D54A-A2C5-005FD6BAEFAC}">
      <dsp:nvSpPr>
        <dsp:cNvPr id="0" name=""/>
        <dsp:cNvSpPr/>
      </dsp:nvSpPr>
      <dsp:spPr>
        <a:xfrm>
          <a:off x="1175833" y="1741558"/>
          <a:ext cx="2096603" cy="125796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Results</a:t>
          </a:r>
          <a:r>
            <a:rPr lang="fr-FR" sz="2000" b="1" i="0" u="none" kern="1200" dirty="0"/>
            <a:t> Evaluation</a:t>
          </a:r>
          <a:endParaRPr lang="en-US" sz="2000" kern="1200" dirty="0"/>
        </a:p>
      </dsp:txBody>
      <dsp:txXfrm>
        <a:off x="1175833" y="1741558"/>
        <a:ext cx="2096603" cy="1257961"/>
      </dsp:txXfrm>
    </dsp:sp>
    <dsp:sp modelId="{20F784EE-B5D7-BA45-844A-FCE7B9679543}">
      <dsp:nvSpPr>
        <dsp:cNvPr id="0" name=""/>
        <dsp:cNvSpPr/>
      </dsp:nvSpPr>
      <dsp:spPr>
        <a:xfrm>
          <a:off x="3754654" y="1741558"/>
          <a:ext cx="2096603" cy="125796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Visualization</a:t>
          </a:r>
          <a:endParaRPr lang="en-US" sz="2000" kern="1200" dirty="0"/>
        </a:p>
      </dsp:txBody>
      <dsp:txXfrm>
        <a:off x="3754654" y="1741558"/>
        <a:ext cx="2096603" cy="1257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63039-22EE-8349-99AE-C656A0CCC8EC}">
      <dsp:nvSpPr>
        <dsp:cNvPr id="0" name=""/>
        <dsp:cNvSpPr/>
      </dsp:nvSpPr>
      <dsp:spPr>
        <a:xfrm>
          <a:off x="3270636" y="584639"/>
          <a:ext cx="451618" cy="91440"/>
        </a:xfrm>
        <a:custGeom>
          <a:avLst/>
          <a:gdLst/>
          <a:ahLst/>
          <a:cxnLst/>
          <a:rect l="0" t="0" r="0" b="0"/>
          <a:pathLst>
            <a:path>
              <a:moveTo>
                <a:pt x="0" y="45720"/>
              </a:moveTo>
              <a:lnTo>
                <a:pt x="45161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4390" y="627948"/>
        <a:ext cx="24110" cy="4822"/>
      </dsp:txXfrm>
    </dsp:sp>
    <dsp:sp modelId="{FEB6D4AD-59F1-D048-BCA5-782D80B7D239}">
      <dsp:nvSpPr>
        <dsp:cNvPr id="0" name=""/>
        <dsp:cNvSpPr/>
      </dsp:nvSpPr>
      <dsp:spPr>
        <a:xfrm>
          <a:off x="1175833" y="1378"/>
          <a:ext cx="2096603" cy="12579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a:t>
          </a:r>
          <a:r>
            <a:rPr lang="fr-FR" sz="2000" b="1" i="0" u="none" kern="1200" dirty="0" err="1"/>
            <a:t>Loading</a:t>
          </a:r>
          <a:endParaRPr lang="en-US" sz="2000" kern="1200" dirty="0"/>
        </a:p>
      </dsp:txBody>
      <dsp:txXfrm>
        <a:off x="1175833" y="1378"/>
        <a:ext cx="2096603" cy="1257961"/>
      </dsp:txXfrm>
    </dsp:sp>
    <dsp:sp modelId="{9C38797F-5818-F747-A75C-32461E44B3BA}">
      <dsp:nvSpPr>
        <dsp:cNvPr id="0" name=""/>
        <dsp:cNvSpPr/>
      </dsp:nvSpPr>
      <dsp:spPr>
        <a:xfrm>
          <a:off x="5849458" y="584639"/>
          <a:ext cx="451618" cy="91440"/>
        </a:xfrm>
        <a:custGeom>
          <a:avLst/>
          <a:gdLst/>
          <a:ahLst/>
          <a:cxnLst/>
          <a:rect l="0" t="0" r="0" b="0"/>
          <a:pathLst>
            <a:path>
              <a:moveTo>
                <a:pt x="0" y="45720"/>
              </a:moveTo>
              <a:lnTo>
                <a:pt x="451618" y="4572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3211" y="627948"/>
        <a:ext cx="24110" cy="4822"/>
      </dsp:txXfrm>
    </dsp:sp>
    <dsp:sp modelId="{38F96897-1F54-6743-B83C-6BD72D862964}">
      <dsp:nvSpPr>
        <dsp:cNvPr id="0" name=""/>
        <dsp:cNvSpPr/>
      </dsp:nvSpPr>
      <dsp:spPr>
        <a:xfrm>
          <a:off x="3754654" y="1378"/>
          <a:ext cx="2096603" cy="125796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Visualization</a:t>
          </a:r>
          <a:r>
            <a:rPr lang="fr-FR" sz="2000" b="1" i="0" u="none" kern="1200" dirty="0"/>
            <a:t> of </a:t>
          </a:r>
          <a:r>
            <a:rPr lang="fr-FR" sz="2000" b="1" i="0" u="none" kern="1200" dirty="0" err="1"/>
            <a:t>Similarity</a:t>
          </a:r>
          <a:endParaRPr lang="en-US" sz="2000" kern="1200" dirty="0"/>
        </a:p>
      </dsp:txBody>
      <dsp:txXfrm>
        <a:off x="3754654" y="1378"/>
        <a:ext cx="2096603" cy="1257961"/>
      </dsp:txXfrm>
    </dsp:sp>
    <dsp:sp modelId="{77B9CA99-06BB-E04C-83CB-89C089105B80}">
      <dsp:nvSpPr>
        <dsp:cNvPr id="0" name=""/>
        <dsp:cNvSpPr/>
      </dsp:nvSpPr>
      <dsp:spPr>
        <a:xfrm>
          <a:off x="2224134" y="1257540"/>
          <a:ext cx="5157643" cy="451618"/>
        </a:xfrm>
        <a:custGeom>
          <a:avLst/>
          <a:gdLst/>
          <a:ahLst/>
          <a:cxnLst/>
          <a:rect l="0" t="0" r="0" b="0"/>
          <a:pathLst>
            <a:path>
              <a:moveTo>
                <a:pt x="5157643" y="0"/>
              </a:moveTo>
              <a:lnTo>
                <a:pt x="5157643" y="242909"/>
              </a:lnTo>
              <a:lnTo>
                <a:pt x="0" y="242909"/>
              </a:lnTo>
              <a:lnTo>
                <a:pt x="0" y="451618"/>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3453" y="1480938"/>
        <a:ext cx="259006" cy="4822"/>
      </dsp:txXfrm>
    </dsp:sp>
    <dsp:sp modelId="{132F3B05-CC3D-904F-8FB4-F0924B43F144}">
      <dsp:nvSpPr>
        <dsp:cNvPr id="0" name=""/>
        <dsp:cNvSpPr/>
      </dsp:nvSpPr>
      <dsp:spPr>
        <a:xfrm>
          <a:off x="6333476" y="1378"/>
          <a:ext cx="2096603" cy="125796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Recommendation</a:t>
          </a:r>
          <a:r>
            <a:rPr lang="fr-FR" sz="2000" b="1" i="0" u="none" kern="1200" dirty="0"/>
            <a:t> System</a:t>
          </a:r>
          <a:endParaRPr lang="en-US" sz="2000" kern="1200" dirty="0"/>
        </a:p>
      </dsp:txBody>
      <dsp:txXfrm>
        <a:off x="6333476" y="1378"/>
        <a:ext cx="2096603" cy="1257961"/>
      </dsp:txXfrm>
    </dsp:sp>
    <dsp:sp modelId="{75E10FA5-B8BB-0642-B832-BF2AE420666D}">
      <dsp:nvSpPr>
        <dsp:cNvPr id="0" name=""/>
        <dsp:cNvSpPr/>
      </dsp:nvSpPr>
      <dsp:spPr>
        <a:xfrm>
          <a:off x="3270636" y="2324819"/>
          <a:ext cx="451618" cy="91440"/>
        </a:xfrm>
        <a:custGeom>
          <a:avLst/>
          <a:gdLst/>
          <a:ahLst/>
          <a:cxnLst/>
          <a:rect l="0" t="0" r="0" b="0"/>
          <a:pathLst>
            <a:path>
              <a:moveTo>
                <a:pt x="0" y="45720"/>
              </a:moveTo>
              <a:lnTo>
                <a:pt x="451618"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4390" y="2368128"/>
        <a:ext cx="24110" cy="4822"/>
      </dsp:txXfrm>
    </dsp:sp>
    <dsp:sp modelId="{869BF7F3-A252-D54A-A2C5-005FD6BAEFAC}">
      <dsp:nvSpPr>
        <dsp:cNvPr id="0" name=""/>
        <dsp:cNvSpPr/>
      </dsp:nvSpPr>
      <dsp:spPr>
        <a:xfrm>
          <a:off x="1175833" y="1741558"/>
          <a:ext cx="2096603" cy="125796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Results</a:t>
          </a:r>
          <a:r>
            <a:rPr lang="fr-FR" sz="2000" b="1" i="0" u="none" kern="1200" dirty="0"/>
            <a:t> </a:t>
          </a:r>
          <a:r>
            <a:rPr lang="fr-FR" sz="2000" b="1" i="0" u="none" kern="1200" dirty="0" err="1"/>
            <a:t>Analysis</a:t>
          </a:r>
          <a:endParaRPr lang="en-US" sz="2000" kern="1200" dirty="0"/>
        </a:p>
      </dsp:txBody>
      <dsp:txXfrm>
        <a:off x="1175833" y="1741558"/>
        <a:ext cx="2096603" cy="1257961"/>
      </dsp:txXfrm>
    </dsp:sp>
    <dsp:sp modelId="{20F784EE-B5D7-BA45-844A-FCE7B9679543}">
      <dsp:nvSpPr>
        <dsp:cNvPr id="0" name=""/>
        <dsp:cNvSpPr/>
      </dsp:nvSpPr>
      <dsp:spPr>
        <a:xfrm>
          <a:off x="3754654" y="1741558"/>
          <a:ext cx="2096603" cy="125796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735" tIns="107839" rIns="102735" bIns="107839"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Visualization</a:t>
          </a:r>
          <a:r>
            <a:rPr lang="fr-FR" sz="2000" b="1" i="0" u="none" kern="1200" dirty="0"/>
            <a:t> of </a:t>
          </a:r>
          <a:r>
            <a:rPr lang="fr-FR" sz="2000" b="1" i="0" u="none" kern="1200" dirty="0" err="1"/>
            <a:t>Results</a:t>
          </a:r>
          <a:endParaRPr lang="en-US" sz="2000" kern="1200" dirty="0"/>
        </a:p>
      </dsp:txBody>
      <dsp:txXfrm>
        <a:off x="3754654" y="1741558"/>
        <a:ext cx="2096603" cy="12579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63039-22EE-8349-99AE-C656A0CCC8EC}">
      <dsp:nvSpPr>
        <dsp:cNvPr id="0" name=""/>
        <dsp:cNvSpPr/>
      </dsp:nvSpPr>
      <dsp:spPr>
        <a:xfrm>
          <a:off x="3174764"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665974"/>
        <a:ext cx="25621" cy="5124"/>
      </dsp:txXfrm>
    </dsp:sp>
    <dsp:sp modelId="{FEB6D4AD-59F1-D048-BCA5-782D80B7D239}">
      <dsp:nvSpPr>
        <dsp:cNvPr id="0" name=""/>
        <dsp:cNvSpPr/>
      </dsp:nvSpPr>
      <dsp:spPr>
        <a:xfrm>
          <a:off x="948630" y="156"/>
          <a:ext cx="2227933" cy="13367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a:t>
          </a:r>
          <a:r>
            <a:rPr lang="fr-FR" sz="2000" b="1" i="0" u="none" kern="1200" dirty="0" err="1"/>
            <a:t>Preparation</a:t>
          </a:r>
          <a:endParaRPr lang="en-US" sz="2000" kern="1200" dirty="0"/>
        </a:p>
      </dsp:txBody>
      <dsp:txXfrm>
        <a:off x="948630" y="156"/>
        <a:ext cx="2227933" cy="1336760"/>
      </dsp:txXfrm>
    </dsp:sp>
    <dsp:sp modelId="{9C38797F-5818-F747-A75C-32461E44B3BA}">
      <dsp:nvSpPr>
        <dsp:cNvPr id="0" name=""/>
        <dsp:cNvSpPr/>
      </dsp:nvSpPr>
      <dsp:spPr>
        <a:xfrm>
          <a:off x="5915123"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665974"/>
        <a:ext cx="25621" cy="5124"/>
      </dsp:txXfrm>
    </dsp:sp>
    <dsp:sp modelId="{38F96897-1F54-6743-B83C-6BD72D862964}">
      <dsp:nvSpPr>
        <dsp:cNvPr id="0" name=""/>
        <dsp:cNvSpPr/>
      </dsp:nvSpPr>
      <dsp:spPr>
        <a:xfrm>
          <a:off x="3688989" y="156"/>
          <a:ext cx="2227933" cy="1336760"/>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Clustering</a:t>
          </a:r>
          <a:endParaRPr lang="en-US" sz="2000" kern="1200" dirty="0"/>
        </a:p>
      </dsp:txBody>
      <dsp:txXfrm>
        <a:off x="3688989" y="156"/>
        <a:ext cx="2227933" cy="1336760"/>
      </dsp:txXfrm>
    </dsp:sp>
    <dsp:sp modelId="{77B9CA99-06BB-E04C-83CB-89C089105B80}">
      <dsp:nvSpPr>
        <dsp:cNvPr id="0" name=""/>
        <dsp:cNvSpPr/>
      </dsp:nvSpPr>
      <dsp:spPr>
        <a:xfrm>
          <a:off x="2062597" y="1335117"/>
          <a:ext cx="5480717" cy="481824"/>
        </a:xfrm>
        <a:custGeom>
          <a:avLst/>
          <a:gdLst/>
          <a:ahLst/>
          <a:cxnLst/>
          <a:rect l="0" t="0" r="0" b="0"/>
          <a:pathLst>
            <a:path>
              <a:moveTo>
                <a:pt x="5480717" y="0"/>
              </a:moveTo>
              <a:lnTo>
                <a:pt x="5480717" y="258012"/>
              </a:lnTo>
              <a:lnTo>
                <a:pt x="0" y="258012"/>
              </a:lnTo>
              <a:lnTo>
                <a:pt x="0" y="481824"/>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65340" y="1573467"/>
        <a:ext cx="275231" cy="5124"/>
      </dsp:txXfrm>
    </dsp:sp>
    <dsp:sp modelId="{132F3B05-CC3D-904F-8FB4-F0924B43F144}">
      <dsp:nvSpPr>
        <dsp:cNvPr id="0" name=""/>
        <dsp:cNvSpPr/>
      </dsp:nvSpPr>
      <dsp:spPr>
        <a:xfrm>
          <a:off x="6429348" y="156"/>
          <a:ext cx="2227933" cy="1336760"/>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Analysis</a:t>
          </a:r>
          <a:r>
            <a:rPr lang="fr-FR" sz="2000" b="1" i="0" u="none" kern="1200" dirty="0"/>
            <a:t> and </a:t>
          </a:r>
          <a:r>
            <a:rPr lang="fr-FR" sz="2000" b="1" i="0" u="none" kern="1200" dirty="0" err="1"/>
            <a:t>Visualization</a:t>
          </a:r>
          <a:endParaRPr lang="en-US" sz="2000" kern="1200" dirty="0"/>
        </a:p>
      </dsp:txBody>
      <dsp:txXfrm>
        <a:off x="6429348" y="156"/>
        <a:ext cx="2227933" cy="1336760"/>
      </dsp:txXfrm>
    </dsp:sp>
    <dsp:sp modelId="{75E10FA5-B8BB-0642-B832-BF2AE420666D}">
      <dsp:nvSpPr>
        <dsp:cNvPr id="0" name=""/>
        <dsp:cNvSpPr/>
      </dsp:nvSpPr>
      <dsp:spPr>
        <a:xfrm>
          <a:off x="3174764"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2515159"/>
        <a:ext cx="25621" cy="5124"/>
      </dsp:txXfrm>
    </dsp:sp>
    <dsp:sp modelId="{869BF7F3-A252-D54A-A2C5-005FD6BAEFAC}">
      <dsp:nvSpPr>
        <dsp:cNvPr id="0" name=""/>
        <dsp:cNvSpPr/>
      </dsp:nvSpPr>
      <dsp:spPr>
        <a:xfrm>
          <a:off x="948630" y="1849341"/>
          <a:ext cx="2227933" cy="1336760"/>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Recommendation</a:t>
          </a:r>
          <a:r>
            <a:rPr lang="fr-FR" sz="2000" b="1" i="0" u="none" kern="1200" dirty="0"/>
            <a:t> </a:t>
          </a:r>
          <a:r>
            <a:rPr lang="fr-FR" sz="2000" b="1" i="0" u="none" kern="1200" dirty="0" err="1"/>
            <a:t>Generation</a:t>
          </a:r>
          <a:endParaRPr lang="en-US" sz="2000" kern="1200" dirty="0"/>
        </a:p>
      </dsp:txBody>
      <dsp:txXfrm>
        <a:off x="948630" y="1849341"/>
        <a:ext cx="2227933" cy="1336760"/>
      </dsp:txXfrm>
    </dsp:sp>
    <dsp:sp modelId="{20F784EE-B5D7-BA45-844A-FCE7B9679543}">
      <dsp:nvSpPr>
        <dsp:cNvPr id="0" name=""/>
        <dsp:cNvSpPr/>
      </dsp:nvSpPr>
      <dsp:spPr>
        <a:xfrm>
          <a:off x="3688989" y="1849341"/>
          <a:ext cx="2227933" cy="133676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Results</a:t>
          </a:r>
          <a:r>
            <a:rPr lang="fr-FR" sz="2000" b="1" i="0" u="none" kern="1200" dirty="0"/>
            <a:t> Evaluation</a:t>
          </a:r>
          <a:endParaRPr lang="en-US" sz="2000" kern="1200" dirty="0"/>
        </a:p>
      </dsp:txBody>
      <dsp:txXfrm>
        <a:off x="3688989" y="1849341"/>
        <a:ext cx="2227933" cy="1336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63039-22EE-8349-99AE-C656A0CCC8EC}">
      <dsp:nvSpPr>
        <dsp:cNvPr id="0" name=""/>
        <dsp:cNvSpPr/>
      </dsp:nvSpPr>
      <dsp:spPr>
        <a:xfrm>
          <a:off x="3174764"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665974"/>
        <a:ext cx="25621" cy="5124"/>
      </dsp:txXfrm>
    </dsp:sp>
    <dsp:sp modelId="{FEB6D4AD-59F1-D048-BCA5-782D80B7D239}">
      <dsp:nvSpPr>
        <dsp:cNvPr id="0" name=""/>
        <dsp:cNvSpPr/>
      </dsp:nvSpPr>
      <dsp:spPr>
        <a:xfrm>
          <a:off x="948630" y="156"/>
          <a:ext cx="2227933" cy="13367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a:t>
          </a:r>
          <a:r>
            <a:rPr lang="fr-FR" sz="2000" b="1" i="0" u="none" kern="1200" dirty="0" err="1"/>
            <a:t>Loading</a:t>
          </a:r>
          <a:endParaRPr lang="en-US" sz="2000" kern="1200" dirty="0"/>
        </a:p>
      </dsp:txBody>
      <dsp:txXfrm>
        <a:off x="948630" y="156"/>
        <a:ext cx="2227933" cy="1336760"/>
      </dsp:txXfrm>
    </dsp:sp>
    <dsp:sp modelId="{9C38797F-5818-F747-A75C-32461E44B3BA}">
      <dsp:nvSpPr>
        <dsp:cNvPr id="0" name=""/>
        <dsp:cNvSpPr/>
      </dsp:nvSpPr>
      <dsp:spPr>
        <a:xfrm>
          <a:off x="5915123"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665974"/>
        <a:ext cx="25621" cy="5124"/>
      </dsp:txXfrm>
    </dsp:sp>
    <dsp:sp modelId="{38F96897-1F54-6743-B83C-6BD72D862964}">
      <dsp:nvSpPr>
        <dsp:cNvPr id="0" name=""/>
        <dsp:cNvSpPr/>
      </dsp:nvSpPr>
      <dsp:spPr>
        <a:xfrm>
          <a:off x="3688989" y="156"/>
          <a:ext cx="2227933" cy="133676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Transformation</a:t>
          </a:r>
          <a:endParaRPr lang="en-US" sz="2000" kern="1200" dirty="0"/>
        </a:p>
      </dsp:txBody>
      <dsp:txXfrm>
        <a:off x="3688989" y="156"/>
        <a:ext cx="2227933" cy="1336760"/>
      </dsp:txXfrm>
    </dsp:sp>
    <dsp:sp modelId="{77B9CA99-06BB-E04C-83CB-89C089105B80}">
      <dsp:nvSpPr>
        <dsp:cNvPr id="0" name=""/>
        <dsp:cNvSpPr/>
      </dsp:nvSpPr>
      <dsp:spPr>
        <a:xfrm>
          <a:off x="2062597" y="1335117"/>
          <a:ext cx="5480717" cy="481824"/>
        </a:xfrm>
        <a:custGeom>
          <a:avLst/>
          <a:gdLst/>
          <a:ahLst/>
          <a:cxnLst/>
          <a:rect l="0" t="0" r="0" b="0"/>
          <a:pathLst>
            <a:path>
              <a:moveTo>
                <a:pt x="5480717" y="0"/>
              </a:moveTo>
              <a:lnTo>
                <a:pt x="5480717" y="258012"/>
              </a:lnTo>
              <a:lnTo>
                <a:pt x="0" y="258012"/>
              </a:lnTo>
              <a:lnTo>
                <a:pt x="0" y="481824"/>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65340" y="1573467"/>
        <a:ext cx="275231" cy="5124"/>
      </dsp:txXfrm>
    </dsp:sp>
    <dsp:sp modelId="{132F3B05-CC3D-904F-8FB4-F0924B43F144}">
      <dsp:nvSpPr>
        <dsp:cNvPr id="0" name=""/>
        <dsp:cNvSpPr/>
      </dsp:nvSpPr>
      <dsp:spPr>
        <a:xfrm>
          <a:off x="6429348" y="156"/>
          <a:ext cx="2227933" cy="133676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strike="noStrike" kern="1200" dirty="0">
              <a:effectLst/>
              <a:latin typeface="Söhne"/>
            </a:rPr>
            <a:t>Model Building</a:t>
          </a:r>
          <a:endParaRPr lang="en-US" sz="2000" kern="1200" dirty="0"/>
        </a:p>
      </dsp:txBody>
      <dsp:txXfrm>
        <a:off x="6429348" y="156"/>
        <a:ext cx="2227933" cy="1336760"/>
      </dsp:txXfrm>
    </dsp:sp>
    <dsp:sp modelId="{75E10FA5-B8BB-0642-B832-BF2AE420666D}">
      <dsp:nvSpPr>
        <dsp:cNvPr id="0" name=""/>
        <dsp:cNvSpPr/>
      </dsp:nvSpPr>
      <dsp:spPr>
        <a:xfrm>
          <a:off x="3174764"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2515159"/>
        <a:ext cx="25621" cy="5124"/>
      </dsp:txXfrm>
    </dsp:sp>
    <dsp:sp modelId="{869BF7F3-A252-D54A-A2C5-005FD6BAEFAC}">
      <dsp:nvSpPr>
        <dsp:cNvPr id="0" name=""/>
        <dsp:cNvSpPr/>
      </dsp:nvSpPr>
      <dsp:spPr>
        <a:xfrm>
          <a:off x="948630" y="1849341"/>
          <a:ext cx="2227933" cy="133676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Training</a:t>
          </a:r>
          <a:endParaRPr lang="en-US" sz="2000" kern="1200" dirty="0"/>
        </a:p>
      </dsp:txBody>
      <dsp:txXfrm>
        <a:off x="948630" y="1849341"/>
        <a:ext cx="2227933" cy="1336760"/>
      </dsp:txXfrm>
    </dsp:sp>
    <dsp:sp modelId="{F8E33E6F-88AB-EA48-A390-07E0DD9DEFBE}">
      <dsp:nvSpPr>
        <dsp:cNvPr id="0" name=""/>
        <dsp:cNvSpPr/>
      </dsp:nvSpPr>
      <dsp:spPr>
        <a:xfrm>
          <a:off x="5915123"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2515159"/>
        <a:ext cx="25621" cy="5124"/>
      </dsp:txXfrm>
    </dsp:sp>
    <dsp:sp modelId="{20F784EE-B5D7-BA45-844A-FCE7B9679543}">
      <dsp:nvSpPr>
        <dsp:cNvPr id="0" name=""/>
        <dsp:cNvSpPr/>
      </dsp:nvSpPr>
      <dsp:spPr>
        <a:xfrm>
          <a:off x="3688989" y="1849341"/>
          <a:ext cx="2227933" cy="133676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Prediction</a:t>
          </a:r>
          <a:endParaRPr lang="en-US" sz="2000" kern="1200" dirty="0"/>
        </a:p>
      </dsp:txBody>
      <dsp:txXfrm>
        <a:off x="3688989" y="1849341"/>
        <a:ext cx="2227933" cy="1336760"/>
      </dsp:txXfrm>
    </dsp:sp>
    <dsp:sp modelId="{F12F9167-6A3D-9C46-BE42-C815A7EAE468}">
      <dsp:nvSpPr>
        <dsp:cNvPr id="0" name=""/>
        <dsp:cNvSpPr/>
      </dsp:nvSpPr>
      <dsp:spPr>
        <a:xfrm>
          <a:off x="6429348" y="1849341"/>
          <a:ext cx="2227933" cy="133676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strike="noStrike" kern="1200" dirty="0">
              <a:effectLst/>
              <a:latin typeface="+mn-lt"/>
            </a:rPr>
            <a:t>Evaluation</a:t>
          </a:r>
          <a:endParaRPr lang="en-US" sz="2000" kern="1200" dirty="0">
            <a:latin typeface="+mn-lt"/>
          </a:endParaRPr>
        </a:p>
      </dsp:txBody>
      <dsp:txXfrm>
        <a:off x="6429348" y="1849341"/>
        <a:ext cx="2227933" cy="1336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63039-22EE-8349-99AE-C656A0CCC8EC}">
      <dsp:nvSpPr>
        <dsp:cNvPr id="0" name=""/>
        <dsp:cNvSpPr/>
      </dsp:nvSpPr>
      <dsp:spPr>
        <a:xfrm>
          <a:off x="3174764"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665974"/>
        <a:ext cx="25621" cy="5124"/>
      </dsp:txXfrm>
    </dsp:sp>
    <dsp:sp modelId="{FEB6D4AD-59F1-D048-BCA5-782D80B7D239}">
      <dsp:nvSpPr>
        <dsp:cNvPr id="0" name=""/>
        <dsp:cNvSpPr/>
      </dsp:nvSpPr>
      <dsp:spPr>
        <a:xfrm>
          <a:off x="948630" y="156"/>
          <a:ext cx="2227933" cy="13367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a:t>
          </a:r>
          <a:r>
            <a:rPr lang="fr-FR" sz="2000" b="1" i="0" u="none" kern="1200" dirty="0" err="1"/>
            <a:t>Loading</a:t>
          </a:r>
          <a:endParaRPr lang="en-US" sz="2000" kern="1200" dirty="0"/>
        </a:p>
      </dsp:txBody>
      <dsp:txXfrm>
        <a:off x="948630" y="156"/>
        <a:ext cx="2227933" cy="1336760"/>
      </dsp:txXfrm>
    </dsp:sp>
    <dsp:sp modelId="{9C38797F-5818-F747-A75C-32461E44B3BA}">
      <dsp:nvSpPr>
        <dsp:cNvPr id="0" name=""/>
        <dsp:cNvSpPr/>
      </dsp:nvSpPr>
      <dsp:spPr>
        <a:xfrm>
          <a:off x="5915123"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665974"/>
        <a:ext cx="25621" cy="5124"/>
      </dsp:txXfrm>
    </dsp:sp>
    <dsp:sp modelId="{38F96897-1F54-6743-B83C-6BD72D862964}">
      <dsp:nvSpPr>
        <dsp:cNvPr id="0" name=""/>
        <dsp:cNvSpPr/>
      </dsp:nvSpPr>
      <dsp:spPr>
        <a:xfrm>
          <a:off x="3688989" y="156"/>
          <a:ext cx="2227933" cy="133676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Transformation</a:t>
          </a:r>
          <a:endParaRPr lang="en-US" sz="2000" kern="1200" dirty="0"/>
        </a:p>
      </dsp:txBody>
      <dsp:txXfrm>
        <a:off x="3688989" y="156"/>
        <a:ext cx="2227933" cy="1336760"/>
      </dsp:txXfrm>
    </dsp:sp>
    <dsp:sp modelId="{77B9CA99-06BB-E04C-83CB-89C089105B80}">
      <dsp:nvSpPr>
        <dsp:cNvPr id="0" name=""/>
        <dsp:cNvSpPr/>
      </dsp:nvSpPr>
      <dsp:spPr>
        <a:xfrm>
          <a:off x="2062597" y="1335117"/>
          <a:ext cx="5480717" cy="481824"/>
        </a:xfrm>
        <a:custGeom>
          <a:avLst/>
          <a:gdLst/>
          <a:ahLst/>
          <a:cxnLst/>
          <a:rect l="0" t="0" r="0" b="0"/>
          <a:pathLst>
            <a:path>
              <a:moveTo>
                <a:pt x="5480717" y="0"/>
              </a:moveTo>
              <a:lnTo>
                <a:pt x="5480717" y="258012"/>
              </a:lnTo>
              <a:lnTo>
                <a:pt x="0" y="258012"/>
              </a:lnTo>
              <a:lnTo>
                <a:pt x="0" y="481824"/>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65340" y="1573467"/>
        <a:ext cx="275231" cy="5124"/>
      </dsp:txXfrm>
    </dsp:sp>
    <dsp:sp modelId="{132F3B05-CC3D-904F-8FB4-F0924B43F144}">
      <dsp:nvSpPr>
        <dsp:cNvPr id="0" name=""/>
        <dsp:cNvSpPr/>
      </dsp:nvSpPr>
      <dsp:spPr>
        <a:xfrm>
          <a:off x="6429348" y="156"/>
          <a:ext cx="2227933" cy="133676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strike="noStrike" kern="1200" dirty="0">
              <a:effectLst/>
              <a:latin typeface="Söhne"/>
            </a:rPr>
            <a:t>Model Building</a:t>
          </a:r>
          <a:endParaRPr lang="en-US" sz="2000" kern="1200" dirty="0"/>
        </a:p>
      </dsp:txBody>
      <dsp:txXfrm>
        <a:off x="6429348" y="156"/>
        <a:ext cx="2227933" cy="1336760"/>
      </dsp:txXfrm>
    </dsp:sp>
    <dsp:sp modelId="{75E10FA5-B8BB-0642-B832-BF2AE420666D}">
      <dsp:nvSpPr>
        <dsp:cNvPr id="0" name=""/>
        <dsp:cNvSpPr/>
      </dsp:nvSpPr>
      <dsp:spPr>
        <a:xfrm>
          <a:off x="3174764"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2515159"/>
        <a:ext cx="25621" cy="5124"/>
      </dsp:txXfrm>
    </dsp:sp>
    <dsp:sp modelId="{869BF7F3-A252-D54A-A2C5-005FD6BAEFAC}">
      <dsp:nvSpPr>
        <dsp:cNvPr id="0" name=""/>
        <dsp:cNvSpPr/>
      </dsp:nvSpPr>
      <dsp:spPr>
        <a:xfrm>
          <a:off x="948630" y="1849341"/>
          <a:ext cx="2227933" cy="133676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Training</a:t>
          </a:r>
          <a:endParaRPr lang="en-US" sz="2000" kern="1200" dirty="0"/>
        </a:p>
      </dsp:txBody>
      <dsp:txXfrm>
        <a:off x="948630" y="1849341"/>
        <a:ext cx="2227933" cy="1336760"/>
      </dsp:txXfrm>
    </dsp:sp>
    <dsp:sp modelId="{F8E33E6F-88AB-EA48-A390-07E0DD9DEFBE}">
      <dsp:nvSpPr>
        <dsp:cNvPr id="0" name=""/>
        <dsp:cNvSpPr/>
      </dsp:nvSpPr>
      <dsp:spPr>
        <a:xfrm>
          <a:off x="5915123"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2515159"/>
        <a:ext cx="25621" cy="5124"/>
      </dsp:txXfrm>
    </dsp:sp>
    <dsp:sp modelId="{20F784EE-B5D7-BA45-844A-FCE7B9679543}">
      <dsp:nvSpPr>
        <dsp:cNvPr id="0" name=""/>
        <dsp:cNvSpPr/>
      </dsp:nvSpPr>
      <dsp:spPr>
        <a:xfrm>
          <a:off x="3688989" y="1849341"/>
          <a:ext cx="2227933" cy="133676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err="1"/>
            <a:t>Prediction</a:t>
          </a:r>
          <a:endParaRPr lang="en-US" sz="2000" kern="1200" dirty="0"/>
        </a:p>
      </dsp:txBody>
      <dsp:txXfrm>
        <a:off x="3688989" y="1849341"/>
        <a:ext cx="2227933" cy="1336760"/>
      </dsp:txXfrm>
    </dsp:sp>
    <dsp:sp modelId="{F12F9167-6A3D-9C46-BE42-C815A7EAE468}">
      <dsp:nvSpPr>
        <dsp:cNvPr id="0" name=""/>
        <dsp:cNvSpPr/>
      </dsp:nvSpPr>
      <dsp:spPr>
        <a:xfrm>
          <a:off x="6429348" y="1849341"/>
          <a:ext cx="2227933" cy="133676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strike="noStrike" kern="1200" dirty="0">
              <a:effectLst/>
              <a:latin typeface="+mn-lt"/>
            </a:rPr>
            <a:t>Evaluation</a:t>
          </a:r>
          <a:endParaRPr lang="en-US" sz="2000" kern="1200" dirty="0">
            <a:latin typeface="+mn-lt"/>
          </a:endParaRPr>
        </a:p>
      </dsp:txBody>
      <dsp:txXfrm>
        <a:off x="6429348" y="1849341"/>
        <a:ext cx="2227933" cy="1336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63039-22EE-8349-99AE-C656A0CCC8EC}">
      <dsp:nvSpPr>
        <dsp:cNvPr id="0" name=""/>
        <dsp:cNvSpPr/>
      </dsp:nvSpPr>
      <dsp:spPr>
        <a:xfrm>
          <a:off x="3174764"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665974"/>
        <a:ext cx="25621" cy="5124"/>
      </dsp:txXfrm>
    </dsp:sp>
    <dsp:sp modelId="{FEB6D4AD-59F1-D048-BCA5-782D80B7D239}">
      <dsp:nvSpPr>
        <dsp:cNvPr id="0" name=""/>
        <dsp:cNvSpPr/>
      </dsp:nvSpPr>
      <dsp:spPr>
        <a:xfrm>
          <a:off x="948630" y="156"/>
          <a:ext cx="2227933" cy="13367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a:t>
          </a:r>
          <a:r>
            <a:rPr lang="fr-FR" sz="2000" b="1" i="0" u="none" kern="1200" dirty="0" err="1"/>
            <a:t>Loading</a:t>
          </a:r>
          <a:endParaRPr lang="en-US" sz="2000" kern="1200" dirty="0"/>
        </a:p>
      </dsp:txBody>
      <dsp:txXfrm>
        <a:off x="948630" y="156"/>
        <a:ext cx="2227933" cy="1336760"/>
      </dsp:txXfrm>
    </dsp:sp>
    <dsp:sp modelId="{9C38797F-5818-F747-A75C-32461E44B3BA}">
      <dsp:nvSpPr>
        <dsp:cNvPr id="0" name=""/>
        <dsp:cNvSpPr/>
      </dsp:nvSpPr>
      <dsp:spPr>
        <a:xfrm>
          <a:off x="5915123" y="622816"/>
          <a:ext cx="481824" cy="91440"/>
        </a:xfrm>
        <a:custGeom>
          <a:avLst/>
          <a:gdLst/>
          <a:ahLst/>
          <a:cxnLst/>
          <a:rect l="0" t="0" r="0" b="0"/>
          <a:pathLst>
            <a:path>
              <a:moveTo>
                <a:pt x="0" y="45720"/>
              </a:moveTo>
              <a:lnTo>
                <a:pt x="481824"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665974"/>
        <a:ext cx="25621" cy="5124"/>
      </dsp:txXfrm>
    </dsp:sp>
    <dsp:sp modelId="{38F96897-1F54-6743-B83C-6BD72D862964}">
      <dsp:nvSpPr>
        <dsp:cNvPr id="0" name=""/>
        <dsp:cNvSpPr/>
      </dsp:nvSpPr>
      <dsp:spPr>
        <a:xfrm>
          <a:off x="3688989" y="156"/>
          <a:ext cx="2227933" cy="133676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Data Transformation</a:t>
          </a:r>
          <a:endParaRPr lang="en-US" sz="2000" kern="1200" dirty="0"/>
        </a:p>
      </dsp:txBody>
      <dsp:txXfrm>
        <a:off x="3688989" y="156"/>
        <a:ext cx="2227933" cy="1336760"/>
      </dsp:txXfrm>
    </dsp:sp>
    <dsp:sp modelId="{77B9CA99-06BB-E04C-83CB-89C089105B80}">
      <dsp:nvSpPr>
        <dsp:cNvPr id="0" name=""/>
        <dsp:cNvSpPr/>
      </dsp:nvSpPr>
      <dsp:spPr>
        <a:xfrm>
          <a:off x="2062597" y="1335117"/>
          <a:ext cx="5480717" cy="481824"/>
        </a:xfrm>
        <a:custGeom>
          <a:avLst/>
          <a:gdLst/>
          <a:ahLst/>
          <a:cxnLst/>
          <a:rect l="0" t="0" r="0" b="0"/>
          <a:pathLst>
            <a:path>
              <a:moveTo>
                <a:pt x="5480717" y="0"/>
              </a:moveTo>
              <a:lnTo>
                <a:pt x="5480717" y="258012"/>
              </a:lnTo>
              <a:lnTo>
                <a:pt x="0" y="258012"/>
              </a:lnTo>
              <a:lnTo>
                <a:pt x="0" y="481824"/>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65340" y="1573467"/>
        <a:ext cx="275231" cy="5124"/>
      </dsp:txXfrm>
    </dsp:sp>
    <dsp:sp modelId="{132F3B05-CC3D-904F-8FB4-F0924B43F144}">
      <dsp:nvSpPr>
        <dsp:cNvPr id="0" name=""/>
        <dsp:cNvSpPr/>
      </dsp:nvSpPr>
      <dsp:spPr>
        <a:xfrm>
          <a:off x="6429348" y="156"/>
          <a:ext cx="2227933" cy="133676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Model Architecture</a:t>
          </a:r>
          <a:endParaRPr lang="en-US" sz="2000" kern="1200" dirty="0"/>
        </a:p>
      </dsp:txBody>
      <dsp:txXfrm>
        <a:off x="6429348" y="156"/>
        <a:ext cx="2227933" cy="1336760"/>
      </dsp:txXfrm>
    </dsp:sp>
    <dsp:sp modelId="{75E10FA5-B8BB-0642-B832-BF2AE420666D}">
      <dsp:nvSpPr>
        <dsp:cNvPr id="0" name=""/>
        <dsp:cNvSpPr/>
      </dsp:nvSpPr>
      <dsp:spPr>
        <a:xfrm>
          <a:off x="3174764"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866" y="2515159"/>
        <a:ext cx="25621" cy="5124"/>
      </dsp:txXfrm>
    </dsp:sp>
    <dsp:sp modelId="{869BF7F3-A252-D54A-A2C5-005FD6BAEFAC}">
      <dsp:nvSpPr>
        <dsp:cNvPr id="0" name=""/>
        <dsp:cNvSpPr/>
      </dsp:nvSpPr>
      <dsp:spPr>
        <a:xfrm>
          <a:off x="948630" y="1849341"/>
          <a:ext cx="2227933" cy="133676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Model Compilation and Training</a:t>
          </a:r>
          <a:endParaRPr lang="en-US" sz="2000" kern="1200" dirty="0"/>
        </a:p>
      </dsp:txBody>
      <dsp:txXfrm>
        <a:off x="948630" y="1849341"/>
        <a:ext cx="2227933" cy="1336760"/>
      </dsp:txXfrm>
    </dsp:sp>
    <dsp:sp modelId="{F8E33E6F-88AB-EA48-A390-07E0DD9DEFBE}">
      <dsp:nvSpPr>
        <dsp:cNvPr id="0" name=""/>
        <dsp:cNvSpPr/>
      </dsp:nvSpPr>
      <dsp:spPr>
        <a:xfrm>
          <a:off x="5915123" y="2472002"/>
          <a:ext cx="481824" cy="91440"/>
        </a:xfrm>
        <a:custGeom>
          <a:avLst/>
          <a:gdLst/>
          <a:ahLst/>
          <a:cxnLst/>
          <a:rect l="0" t="0" r="0" b="0"/>
          <a:pathLst>
            <a:path>
              <a:moveTo>
                <a:pt x="0" y="45720"/>
              </a:moveTo>
              <a:lnTo>
                <a:pt x="48182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3225" y="2515159"/>
        <a:ext cx="25621" cy="5124"/>
      </dsp:txXfrm>
    </dsp:sp>
    <dsp:sp modelId="{20F784EE-B5D7-BA45-844A-FCE7B9679543}">
      <dsp:nvSpPr>
        <dsp:cNvPr id="0" name=""/>
        <dsp:cNvSpPr/>
      </dsp:nvSpPr>
      <dsp:spPr>
        <a:xfrm>
          <a:off x="3688989" y="1849341"/>
          <a:ext cx="2227933" cy="133676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Evaluation</a:t>
          </a:r>
          <a:endParaRPr lang="en-US" sz="2000" kern="1200" dirty="0"/>
        </a:p>
      </dsp:txBody>
      <dsp:txXfrm>
        <a:off x="3688989" y="1849341"/>
        <a:ext cx="2227933" cy="1336760"/>
      </dsp:txXfrm>
    </dsp:sp>
    <dsp:sp modelId="{F12F9167-6A3D-9C46-BE42-C815A7EAE468}">
      <dsp:nvSpPr>
        <dsp:cNvPr id="0" name=""/>
        <dsp:cNvSpPr/>
      </dsp:nvSpPr>
      <dsp:spPr>
        <a:xfrm>
          <a:off x="6429348" y="1849341"/>
          <a:ext cx="2227933" cy="133676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171" tIns="114594" rIns="109171" bIns="114594" numCol="1" spcCol="1270" anchor="ctr" anchorCtr="0">
          <a:noAutofit/>
        </a:bodyPr>
        <a:lstStyle/>
        <a:p>
          <a:pPr marL="0" lvl="0" indent="0" algn="ctr" defTabSz="889000">
            <a:lnSpc>
              <a:spcPct val="90000"/>
            </a:lnSpc>
            <a:spcBef>
              <a:spcPct val="0"/>
            </a:spcBef>
            <a:spcAft>
              <a:spcPct val="35000"/>
            </a:spcAft>
            <a:buNone/>
          </a:pPr>
          <a:r>
            <a:rPr lang="fr-FR" sz="2000" b="1" i="0" u="none" kern="1200" dirty="0"/>
            <a:t>Model </a:t>
          </a:r>
          <a:r>
            <a:rPr lang="fr-FR" sz="2000" b="1" i="0" u="none" kern="1200" dirty="0" err="1"/>
            <a:t>Summary</a:t>
          </a:r>
          <a:endParaRPr lang="en-US" sz="2000" kern="1200" dirty="0">
            <a:latin typeface="+mn-lt"/>
          </a:endParaRPr>
        </a:p>
      </dsp:txBody>
      <dsp:txXfrm>
        <a:off x="6429348" y="1849341"/>
        <a:ext cx="2227933" cy="133676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41812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Our </a:t>
            </a:r>
            <a:r>
              <a:rPr lang="fr-FR" dirty="0" err="1"/>
              <a:t>capstone</a:t>
            </a:r>
            <a:r>
              <a:rPr lang="fr-FR" dirty="0"/>
              <a:t> </a:t>
            </a:r>
            <a:r>
              <a:rPr lang="fr-FR" dirty="0" err="1"/>
              <a:t>project</a:t>
            </a:r>
            <a:r>
              <a:rPr lang="fr-FR" dirty="0"/>
              <a:t> in collaboration </a:t>
            </a:r>
            <a:r>
              <a:rPr lang="fr-FR" dirty="0" err="1"/>
              <a:t>with</a:t>
            </a:r>
            <a:r>
              <a:rPr lang="fr-FR" dirty="0"/>
              <a:t> AI Training Room has </a:t>
            </a:r>
            <a:r>
              <a:rPr lang="fr-FR" dirty="0" err="1"/>
              <a:t>shown</a:t>
            </a:r>
            <a:r>
              <a:rPr lang="fr-FR" dirty="0"/>
              <a:t> </a:t>
            </a:r>
            <a:r>
              <a:rPr lang="fr-FR" dirty="0" err="1"/>
              <a:t>that</a:t>
            </a:r>
            <a:r>
              <a:rPr lang="fr-FR" dirty="0"/>
              <a:t> </a:t>
            </a:r>
            <a:r>
              <a:rPr lang="fr-FR" dirty="0" err="1"/>
              <a:t>personalized</a:t>
            </a:r>
            <a:r>
              <a:rPr lang="fr-FR" dirty="0"/>
              <a:t> </a:t>
            </a:r>
            <a:r>
              <a:rPr lang="fr-FR" dirty="0" err="1"/>
              <a:t>learning</a:t>
            </a:r>
            <a:r>
              <a:rPr lang="fr-FR" dirty="0"/>
              <a:t> </a:t>
            </a:r>
            <a:r>
              <a:rPr lang="fr-FR" dirty="0" err="1"/>
              <a:t>paths</a:t>
            </a:r>
            <a:r>
              <a:rPr lang="fr-FR" dirty="0"/>
              <a:t> can </a:t>
            </a:r>
            <a:r>
              <a:rPr lang="fr-FR" dirty="0" err="1"/>
              <a:t>improve</a:t>
            </a:r>
            <a:r>
              <a:rPr lang="fr-FR" dirty="0"/>
              <a:t> the </a:t>
            </a:r>
            <a:r>
              <a:rPr lang="fr-FR" dirty="0" err="1"/>
              <a:t>overall</a:t>
            </a:r>
            <a:r>
              <a:rPr lang="fr-FR" dirty="0"/>
              <a:t> </a:t>
            </a:r>
            <a:r>
              <a:rPr lang="fr-FR" dirty="0" err="1"/>
              <a:t>learning</a:t>
            </a:r>
            <a:r>
              <a:rPr lang="fr-FR" dirty="0"/>
              <a:t> </a:t>
            </a:r>
            <a:r>
              <a:rPr lang="fr-FR" dirty="0" err="1"/>
              <a:t>experience</a:t>
            </a:r>
            <a:r>
              <a:rPr lang="fr-FR" dirty="0"/>
              <a:t>. </a:t>
            </a:r>
            <a:r>
              <a:rPr lang="fr-FR" dirty="0" err="1"/>
              <a:t>Furthermore</a:t>
            </a:r>
            <a:r>
              <a:rPr lang="fr-FR" dirty="0"/>
              <a:t>, a collaborative-</a:t>
            </a:r>
            <a:r>
              <a:rPr lang="fr-FR" dirty="0" err="1"/>
              <a:t>filtering</a:t>
            </a:r>
            <a:r>
              <a:rPr lang="fr-FR" dirty="0"/>
              <a:t>-</a:t>
            </a:r>
            <a:r>
              <a:rPr lang="fr-FR" dirty="0" err="1"/>
              <a:t>based</a:t>
            </a:r>
            <a:r>
              <a:rPr lang="fr-FR" dirty="0"/>
              <a:t> </a:t>
            </a:r>
            <a:r>
              <a:rPr lang="fr-FR" dirty="0" err="1"/>
              <a:t>recommender</a:t>
            </a:r>
            <a:r>
              <a:rPr lang="fr-FR" dirty="0"/>
              <a:t> system, </a:t>
            </a:r>
            <a:r>
              <a:rPr lang="fr-FR" dirty="0" err="1"/>
              <a:t>which</a:t>
            </a:r>
            <a:r>
              <a:rPr lang="fr-FR" dirty="0"/>
              <a:t> </a:t>
            </a:r>
            <a:r>
              <a:rPr lang="fr-FR" dirty="0" err="1"/>
              <a:t>leverages</a:t>
            </a:r>
            <a:r>
              <a:rPr lang="fr-FR" dirty="0"/>
              <a:t> user interactions for </a:t>
            </a:r>
            <a:r>
              <a:rPr lang="fr-FR" dirty="0" err="1"/>
              <a:t>recommendations</a:t>
            </a:r>
            <a:r>
              <a:rPr lang="fr-FR" dirty="0"/>
              <a:t>, can </a:t>
            </a:r>
            <a:r>
              <a:rPr lang="fr-FR" dirty="0" err="1"/>
              <a:t>significantly</a:t>
            </a:r>
            <a:r>
              <a:rPr lang="fr-FR" dirty="0"/>
              <a:t> </a:t>
            </a:r>
            <a:r>
              <a:rPr lang="fr-FR" dirty="0" err="1"/>
              <a:t>enhance</a:t>
            </a:r>
            <a:r>
              <a:rPr lang="fr-FR" dirty="0"/>
              <a:t> the </a:t>
            </a:r>
            <a:r>
              <a:rPr lang="fr-FR" dirty="0" err="1"/>
              <a:t>ability</a:t>
            </a:r>
            <a:r>
              <a:rPr lang="fr-FR" dirty="0"/>
              <a:t> of </a:t>
            </a:r>
            <a:r>
              <a:rPr lang="fr-FR" dirty="0" err="1"/>
              <a:t>learners</a:t>
            </a:r>
            <a:r>
              <a:rPr lang="fr-FR" dirty="0"/>
              <a:t> to </a:t>
            </a:r>
            <a:r>
              <a:rPr lang="fr-FR" dirty="0" err="1"/>
              <a:t>find</a:t>
            </a:r>
            <a:r>
              <a:rPr lang="fr-FR" dirty="0"/>
              <a:t> new courses of </a:t>
            </a:r>
            <a:r>
              <a:rPr lang="fr-FR" dirty="0" err="1"/>
              <a:t>interest</a:t>
            </a:r>
            <a:r>
              <a:rPr lang="fr-FR" dirty="0"/>
              <a:t>. </a:t>
            </a:r>
            <a:r>
              <a:rPr lang="fr-FR" dirty="0" err="1"/>
              <a:t>We</a:t>
            </a:r>
            <a:r>
              <a:rPr lang="fr-FR" dirty="0"/>
              <a:t> </a:t>
            </a:r>
            <a:r>
              <a:rPr lang="fr-FR" dirty="0" err="1"/>
              <a:t>hope</a:t>
            </a:r>
            <a:r>
              <a:rPr lang="fr-FR" dirty="0"/>
              <a:t> </a:t>
            </a:r>
            <a:r>
              <a:rPr lang="fr-FR" dirty="0" err="1"/>
              <a:t>our</a:t>
            </a:r>
            <a:r>
              <a:rPr lang="fr-FR" dirty="0"/>
              <a:t> system can </a:t>
            </a:r>
            <a:r>
              <a:rPr lang="fr-FR" dirty="0" err="1"/>
              <a:t>be</a:t>
            </a:r>
            <a:r>
              <a:rPr lang="fr-FR" dirty="0"/>
              <a:t> </a:t>
            </a:r>
            <a:r>
              <a:rPr lang="fr-FR" dirty="0" err="1"/>
              <a:t>further</a:t>
            </a:r>
            <a:r>
              <a:rPr lang="fr-FR" dirty="0"/>
              <a:t> </a:t>
            </a:r>
            <a:r>
              <a:rPr lang="fr-FR" dirty="0" err="1"/>
              <a:t>developed</a:t>
            </a:r>
            <a:r>
              <a:rPr lang="fr-FR" dirty="0"/>
              <a:t> and </a:t>
            </a:r>
            <a:r>
              <a:rPr lang="fr-FR" dirty="0" err="1"/>
              <a:t>deployed</a:t>
            </a:r>
            <a:r>
              <a:rPr lang="fr-FR" dirty="0"/>
              <a:t> to </a:t>
            </a:r>
            <a:r>
              <a:rPr lang="fr-FR" dirty="0" err="1"/>
              <a:t>benefit</a:t>
            </a:r>
            <a:r>
              <a:rPr lang="fr-FR" dirty="0"/>
              <a:t> </a:t>
            </a:r>
            <a:r>
              <a:rPr lang="fr-FR" dirty="0" err="1"/>
              <a:t>both</a:t>
            </a:r>
            <a:r>
              <a:rPr lang="fr-FR" dirty="0"/>
              <a:t> </a:t>
            </a:r>
            <a:r>
              <a:rPr lang="fr-FR" dirty="0" err="1"/>
              <a:t>learners</a:t>
            </a:r>
            <a:r>
              <a:rPr lang="fr-FR" dirty="0"/>
              <a:t> and the </a:t>
            </a:r>
            <a:r>
              <a:rPr lang="fr-FR" dirty="0" err="1"/>
              <a:t>company</a:t>
            </a:r>
            <a:r>
              <a:rPr lang="fr-FR" dirty="0"/>
              <a:t>.</a:t>
            </a:r>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4027993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75453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62109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00834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856183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7310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30555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6771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61033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jpe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2.jpe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2.jpe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itzChivhor"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capture d’écran, multimédia, Appareil de présentation, télévision&#10;&#10;Description générée automatiquement">
            <a:extLst>
              <a:ext uri="{FF2B5EF4-FFF2-40B4-BE49-F238E27FC236}">
                <a16:creationId xmlns:a16="http://schemas.microsoft.com/office/drawing/2014/main" id="{FC55433F-CAAB-A022-1143-2D0C8681601D}"/>
              </a:ext>
            </a:extLst>
          </p:cNvPr>
          <p:cNvPicPr>
            <a:picLocks noChangeAspect="1"/>
          </p:cNvPicPr>
          <p:nvPr/>
        </p:nvPicPr>
        <p:blipFill rotWithShape="1">
          <a:blip r:embed="rId3">
            <a:alphaModFix amt="40000"/>
          </a:blip>
          <a:srcRect t="1747"/>
          <a:stretch/>
        </p:blipFill>
        <p:spPr>
          <a:xfrm>
            <a:off x="20" y="10"/>
            <a:ext cx="12191979" cy="6857990"/>
          </a:xfrm>
          <a:prstGeom prst="rect">
            <a:avLst/>
          </a:prstGeom>
        </p:spPr>
      </p:pic>
      <p:sp>
        <p:nvSpPr>
          <p:cNvPr id="2" name="TextBox 1">
            <a:extLst>
              <a:ext uri="{FF2B5EF4-FFF2-40B4-BE49-F238E27FC236}">
                <a16:creationId xmlns:a16="http://schemas.microsoft.com/office/drawing/2014/main" id="{0B08AF69-4D62-3045-9FEF-6800D771C946}"/>
              </a:ext>
            </a:extLst>
          </p:cNvPr>
          <p:cNvSpPr txBox="1"/>
          <p:nvPr/>
        </p:nvSpPr>
        <p:spPr>
          <a:xfrm>
            <a:off x="841249" y="941832"/>
            <a:ext cx="10506456" cy="20574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a:solidFill>
                  <a:schemeClr val="bg1"/>
                </a:solidFill>
                <a:latin typeface="+mj-lt"/>
                <a:ea typeface="+mj-ea"/>
                <a:cs typeface="+mj-cs"/>
              </a:rPr>
              <a:t>Build a Personalized Online Course Recommender System with Machine Learning</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8217B24-331B-5040-859E-22982B3A88DA}"/>
              </a:ext>
            </a:extLst>
          </p:cNvPr>
          <p:cNvSpPr txBox="1"/>
          <p:nvPr/>
        </p:nvSpPr>
        <p:spPr>
          <a:xfrm>
            <a:off x="841248" y="3502152"/>
            <a:ext cx="10506456" cy="267004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Guillaume ROSPAPE</a:t>
            </a:r>
          </a:p>
          <a:p>
            <a:pPr indent="-228600">
              <a:lnSpc>
                <a:spcPct val="90000"/>
              </a:lnSpc>
              <a:spcAft>
                <a:spcPts val="600"/>
              </a:spcAft>
              <a:buFont typeface="Arial" panose="020B0604020202020204" pitchFamily="34" charset="0"/>
              <a:buChar char="•"/>
            </a:pPr>
            <a:r>
              <a:rPr lang="en-US" sz="2000">
                <a:solidFill>
                  <a:schemeClr val="bg1"/>
                </a:solidFill>
              </a:rPr>
              <a:t>2024-04-25</a:t>
            </a:r>
          </a:p>
        </p:txBody>
      </p:sp>
    </p:spTree>
    <p:extLst>
      <p:ext uri="{BB962C8B-B14F-4D97-AF65-F5344CB8AC3E}">
        <p14:creationId xmlns:p14="http://schemas.microsoft.com/office/powerpoint/2010/main" val="255918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Course enrollment distribution</a:t>
            </a:r>
          </a:p>
        </p:txBody>
      </p:sp>
      <p:sp>
        <p:nvSpPr>
          <p:cNvPr id="20"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E9F05E15-946B-58A7-88C2-67E8DBA2FF4F}"/>
              </a:ext>
            </a:extLst>
          </p:cNvPr>
          <p:cNvPicPr>
            <a:picLocks noChangeAspect="1"/>
          </p:cNvPicPr>
          <p:nvPr/>
        </p:nvPicPr>
        <p:blipFill>
          <a:blip r:embed="rId2"/>
          <a:stretch>
            <a:fillRect/>
          </a:stretch>
        </p:blipFill>
        <p:spPr>
          <a:xfrm>
            <a:off x="4654296" y="630936"/>
            <a:ext cx="6163198" cy="3913632"/>
          </a:xfrm>
          <a:prstGeom prst="rect">
            <a:avLst/>
          </a:prstGeom>
        </p:spPr>
      </p:pic>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4654296" y="4798577"/>
            <a:ext cx="6894576" cy="14284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u="none" strike="noStrike" dirty="0">
                <a:effectLst/>
              </a:rPr>
              <a:t>The histogram shows the distribution of user enrollments in courses. </a:t>
            </a:r>
          </a:p>
          <a:p>
            <a:r>
              <a:rPr lang="en-US" sz="1400" b="0" i="0" u="none" strike="noStrike" dirty="0">
                <a:effectLst/>
              </a:rPr>
              <a:t>The x-axis displays the number of courses enrolled, while the y-axis shows the count of users. The tallest bars represent the most common number of courses enrolled by users, while shorter bars indicate fewer users enrolled in that many courses. </a:t>
            </a:r>
          </a:p>
          <a:p>
            <a:r>
              <a:rPr lang="en-US" sz="1400" b="0" i="0" u="none" strike="noStrike" dirty="0">
                <a:effectLst/>
              </a:rPr>
              <a:t>This visualization helps identify patterns in user behavior and enrollment trends.</a:t>
            </a:r>
            <a:endParaRPr lang="en-US" sz="1400" dirty="0"/>
          </a:p>
        </p:txBody>
      </p:sp>
    </p:spTree>
    <p:extLst>
      <p:ext uri="{BB962C8B-B14F-4D97-AF65-F5344CB8AC3E}">
        <p14:creationId xmlns:p14="http://schemas.microsoft.com/office/powerpoint/2010/main" val="294570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20 most popular courses</a:t>
            </a:r>
          </a:p>
        </p:txBody>
      </p:sp>
      <p:sp>
        <p:nvSpPr>
          <p:cNvPr id="2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b="0" i="0" u="none" strike="noStrike" dirty="0">
                <a:effectLst/>
              </a:rPr>
              <a:t>This slide shows the 20 </a:t>
            </a:r>
            <a:r>
              <a:rPr lang="fr-FR" sz="1600" b="0" i="0" u="none" strike="noStrike" dirty="0" err="1">
                <a:effectLst/>
              </a:rPr>
              <a:t>most</a:t>
            </a:r>
            <a:r>
              <a:rPr lang="fr-FR" sz="1600" b="0" i="0" u="none" strike="noStrike" dirty="0">
                <a:effectLst/>
              </a:rPr>
              <a:t> </a:t>
            </a:r>
            <a:r>
              <a:rPr lang="fr-FR" sz="1600" b="0" i="0" u="none" strike="noStrike" dirty="0" err="1">
                <a:effectLst/>
              </a:rPr>
              <a:t>popular</a:t>
            </a:r>
            <a:r>
              <a:rPr lang="fr-FR" sz="1600" b="0" i="0" u="none" strike="noStrike" dirty="0">
                <a:effectLst/>
              </a:rPr>
              <a:t> courses on the platform, </a:t>
            </a:r>
            <a:r>
              <a:rPr lang="fr-FR" sz="1600" b="0" i="0" u="none" strike="noStrike" dirty="0" err="1">
                <a:effectLst/>
              </a:rPr>
              <a:t>ranked</a:t>
            </a:r>
            <a:r>
              <a:rPr lang="fr-FR" sz="1600" b="0" i="0" u="none" strike="noStrike" dirty="0">
                <a:effectLst/>
              </a:rPr>
              <a:t> by user ratings. </a:t>
            </a:r>
          </a:p>
          <a:p>
            <a:r>
              <a:rPr lang="fr-FR" sz="1600" b="0" i="0" u="none" strike="noStrike" dirty="0">
                <a:effectLst/>
              </a:rPr>
              <a:t>Topics </a:t>
            </a:r>
            <a:r>
              <a:rPr lang="fr-FR" sz="1600" b="0" i="0" u="none" strike="noStrike" dirty="0" err="1">
                <a:effectLst/>
              </a:rPr>
              <a:t>include</a:t>
            </a:r>
            <a:r>
              <a:rPr lang="fr-FR" sz="1600" b="0" i="0" u="none" strike="noStrike" dirty="0">
                <a:effectLst/>
              </a:rPr>
              <a:t> data science, machine </a:t>
            </a:r>
            <a:r>
              <a:rPr lang="fr-FR" sz="1600" b="0" i="0" u="none" strike="noStrike" dirty="0" err="1">
                <a:effectLst/>
              </a:rPr>
              <a:t>learning</a:t>
            </a:r>
            <a:r>
              <a:rPr lang="fr-FR" sz="1600" b="0" i="0" u="none" strike="noStrike" dirty="0">
                <a:effectLst/>
              </a:rPr>
              <a:t>, cloud </a:t>
            </a:r>
            <a:r>
              <a:rPr lang="fr-FR" sz="1600" b="0" i="0" u="none" strike="noStrike" dirty="0" err="1">
                <a:effectLst/>
              </a:rPr>
              <a:t>computing</a:t>
            </a:r>
            <a:r>
              <a:rPr lang="fr-FR" sz="1600" b="0" i="0" u="none" strike="noStrike" dirty="0">
                <a:effectLst/>
              </a:rPr>
              <a:t>, and more. The top-</a:t>
            </a:r>
            <a:r>
              <a:rPr lang="fr-FR" sz="1600" b="0" i="0" u="none" strike="noStrike" dirty="0" err="1">
                <a:effectLst/>
              </a:rPr>
              <a:t>rated</a:t>
            </a:r>
            <a:r>
              <a:rPr lang="fr-FR" sz="1600" b="0" i="0" u="none" strike="noStrike" dirty="0">
                <a:effectLst/>
              </a:rPr>
              <a:t> course </a:t>
            </a:r>
            <a:r>
              <a:rPr lang="fr-FR" sz="1600" b="0" i="0" u="none" strike="noStrike" dirty="0" err="1">
                <a:effectLst/>
              </a:rPr>
              <a:t>is</a:t>
            </a:r>
            <a:r>
              <a:rPr lang="fr-FR" sz="1600" b="0" i="0" u="none" strike="noStrike" dirty="0">
                <a:effectLst/>
              </a:rPr>
              <a:t> "Python for Data Science" </a:t>
            </a:r>
            <a:r>
              <a:rPr lang="fr-FR" sz="1600" b="0" i="0" u="none" strike="noStrike" dirty="0" err="1">
                <a:effectLst/>
              </a:rPr>
              <a:t>with</a:t>
            </a:r>
            <a:r>
              <a:rPr lang="fr-FR" sz="1600" b="0" i="0" u="none" strike="noStrike" dirty="0">
                <a:effectLst/>
              </a:rPr>
              <a:t> over 14,000 ratings. </a:t>
            </a:r>
          </a:p>
          <a:p>
            <a:r>
              <a:rPr lang="fr-FR" sz="1600" b="0" i="0" u="none" strike="noStrike" dirty="0" err="1">
                <a:effectLst/>
              </a:rPr>
              <a:t>Other</a:t>
            </a:r>
            <a:r>
              <a:rPr lang="fr-FR" sz="1600" b="0" i="0" u="none" strike="noStrike" dirty="0">
                <a:effectLst/>
              </a:rPr>
              <a:t> </a:t>
            </a:r>
            <a:r>
              <a:rPr lang="fr-FR" sz="1600" b="0" i="0" u="none" strike="noStrike" dirty="0" err="1">
                <a:effectLst/>
              </a:rPr>
              <a:t>popular</a:t>
            </a:r>
            <a:r>
              <a:rPr lang="fr-FR" sz="1600" b="0" i="0" u="none" strike="noStrike" dirty="0">
                <a:effectLst/>
              </a:rPr>
              <a:t> courses </a:t>
            </a:r>
            <a:r>
              <a:rPr lang="fr-FR" sz="1600" b="0" i="0" u="none" strike="noStrike" dirty="0" err="1">
                <a:effectLst/>
              </a:rPr>
              <a:t>include</a:t>
            </a:r>
            <a:r>
              <a:rPr lang="fr-FR" sz="1600" b="0" i="0" u="none" strike="noStrike" dirty="0">
                <a:effectLst/>
              </a:rPr>
              <a:t> "Introduction to Data Science," "Big Data 101," and "Machine Learning </a:t>
            </a:r>
            <a:r>
              <a:rPr lang="fr-FR" sz="1600" b="0" i="0" u="none" strike="noStrike" dirty="0" err="1">
                <a:effectLst/>
              </a:rPr>
              <a:t>with</a:t>
            </a:r>
            <a:r>
              <a:rPr lang="fr-FR" sz="1600" b="0" i="0" u="none" strike="noStrike" dirty="0">
                <a:effectLst/>
              </a:rPr>
              <a:t> Python." The </a:t>
            </a:r>
            <a:r>
              <a:rPr lang="fr-FR" sz="1600" b="0" i="0" u="none" strike="noStrike" dirty="0" err="1">
                <a:effectLst/>
              </a:rPr>
              <a:t>list</a:t>
            </a:r>
            <a:r>
              <a:rPr lang="fr-FR" sz="1600" b="0" i="0" u="none" strike="noStrike" dirty="0">
                <a:effectLst/>
              </a:rPr>
              <a:t> </a:t>
            </a:r>
            <a:r>
              <a:rPr lang="fr-FR" sz="1600" b="0" i="0" u="none" strike="noStrike" dirty="0" err="1">
                <a:effectLst/>
              </a:rPr>
              <a:t>provides</a:t>
            </a:r>
            <a:r>
              <a:rPr lang="fr-FR" sz="1600" b="0" i="0" u="none" strike="noStrike" dirty="0">
                <a:effectLst/>
              </a:rPr>
              <a:t> insight </a:t>
            </a:r>
            <a:r>
              <a:rPr lang="fr-FR" sz="1600" b="0" i="0" u="none" strike="noStrike" dirty="0" err="1">
                <a:effectLst/>
              </a:rPr>
              <a:t>into</a:t>
            </a:r>
            <a:r>
              <a:rPr lang="fr-FR" sz="1600" b="0" i="0" u="none" strike="noStrike" dirty="0">
                <a:effectLst/>
              </a:rPr>
              <a:t> the </a:t>
            </a:r>
            <a:r>
              <a:rPr lang="fr-FR" sz="1600" b="0" i="0" u="none" strike="noStrike" dirty="0" err="1">
                <a:effectLst/>
              </a:rPr>
              <a:t>most</a:t>
            </a:r>
            <a:r>
              <a:rPr lang="fr-FR" sz="1600" b="0" i="0" u="none" strike="noStrike" dirty="0">
                <a:effectLst/>
              </a:rPr>
              <a:t> </a:t>
            </a:r>
            <a:r>
              <a:rPr lang="fr-FR" sz="1600" b="0" i="0" u="none" strike="noStrike" dirty="0" err="1">
                <a:effectLst/>
              </a:rPr>
              <a:t>sought-after</a:t>
            </a:r>
            <a:r>
              <a:rPr lang="fr-FR" sz="1600" b="0" i="0" u="none" strike="noStrike" dirty="0">
                <a:effectLst/>
              </a:rPr>
              <a:t> courses on the platform.</a:t>
            </a:r>
            <a:endParaRPr lang="en-US" sz="2200" dirty="0"/>
          </a:p>
        </p:txBody>
      </p:sp>
      <p:pic>
        <p:nvPicPr>
          <p:cNvPr id="7" name="Image 6" descr="Une image contenant texte, capture d’écran, menu, document&#10;&#10;Description générée automatiquement">
            <a:extLst>
              <a:ext uri="{FF2B5EF4-FFF2-40B4-BE49-F238E27FC236}">
                <a16:creationId xmlns:a16="http://schemas.microsoft.com/office/drawing/2014/main" id="{A1D70C09-F39E-AA3E-76E8-4C85601E2DBE}"/>
              </a:ext>
            </a:extLst>
          </p:cNvPr>
          <p:cNvPicPr>
            <a:picLocks noChangeAspect="1"/>
          </p:cNvPicPr>
          <p:nvPr/>
        </p:nvPicPr>
        <p:blipFill>
          <a:blip r:embed="rId2"/>
          <a:stretch>
            <a:fillRect/>
          </a:stretch>
        </p:blipFill>
        <p:spPr>
          <a:xfrm>
            <a:off x="7029679" y="640080"/>
            <a:ext cx="3597705" cy="5577840"/>
          </a:xfrm>
          <a:prstGeom prst="rect">
            <a:avLst/>
          </a:prstGeom>
        </p:spPr>
      </p:pic>
    </p:spTree>
    <p:extLst>
      <p:ext uri="{BB962C8B-B14F-4D97-AF65-F5344CB8AC3E}">
        <p14:creationId xmlns:p14="http://schemas.microsoft.com/office/powerpoint/2010/main" val="281879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Word cloud of course titles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30935" y="2807208"/>
            <a:ext cx="3837369" cy="341071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b="0" i="0" u="none" strike="noStrike" dirty="0">
                <a:effectLst/>
              </a:rPr>
              <a:t>The </a:t>
            </a:r>
            <a:r>
              <a:rPr lang="fr-FR" sz="1600" b="0" i="0" u="none" strike="noStrike" dirty="0" err="1">
                <a:effectLst/>
              </a:rPr>
              <a:t>word</a:t>
            </a:r>
            <a:r>
              <a:rPr lang="fr-FR" sz="1600" b="0" i="0" u="none" strike="noStrike" dirty="0">
                <a:effectLst/>
              </a:rPr>
              <a:t> cloud in the slide </a:t>
            </a:r>
            <a:r>
              <a:rPr lang="fr-FR" sz="1600" b="0" i="0" u="none" strike="noStrike" dirty="0" err="1">
                <a:effectLst/>
              </a:rPr>
              <a:t>is</a:t>
            </a:r>
            <a:r>
              <a:rPr lang="fr-FR" sz="1600" b="0" i="0" u="none" strike="noStrike" dirty="0">
                <a:effectLst/>
              </a:rPr>
              <a:t> a </a:t>
            </a:r>
            <a:r>
              <a:rPr lang="fr-FR" sz="1600" b="0" i="0" u="none" strike="noStrike" dirty="0" err="1">
                <a:effectLst/>
              </a:rPr>
              <a:t>visual</a:t>
            </a:r>
            <a:r>
              <a:rPr lang="fr-FR" sz="1600" b="0" i="0" u="none" strike="noStrike" dirty="0">
                <a:effectLst/>
              </a:rPr>
              <a:t> </a:t>
            </a:r>
            <a:r>
              <a:rPr lang="fr-FR" sz="1600" b="0" i="0" u="none" strike="noStrike" dirty="0" err="1">
                <a:effectLst/>
              </a:rPr>
              <a:t>representation</a:t>
            </a:r>
            <a:r>
              <a:rPr lang="fr-FR" sz="1600" b="0" i="0" u="none" strike="noStrike" dirty="0">
                <a:effectLst/>
              </a:rPr>
              <a:t> of the </a:t>
            </a:r>
            <a:r>
              <a:rPr lang="fr-FR" sz="1600" b="0" i="0" u="none" strike="noStrike" dirty="0" err="1">
                <a:effectLst/>
              </a:rPr>
              <a:t>frequency</a:t>
            </a:r>
            <a:r>
              <a:rPr lang="fr-FR" sz="1600" b="0" i="0" u="none" strike="noStrike" dirty="0">
                <a:effectLst/>
              </a:rPr>
              <a:t> of </a:t>
            </a:r>
            <a:r>
              <a:rPr lang="fr-FR" sz="1600" b="0" i="0" u="none" strike="noStrike" dirty="0" err="1">
                <a:effectLst/>
              </a:rPr>
              <a:t>various</a:t>
            </a:r>
            <a:r>
              <a:rPr lang="fr-FR" sz="1600" b="0" i="0" u="none" strike="noStrike" dirty="0">
                <a:effectLst/>
              </a:rPr>
              <a:t> </a:t>
            </a:r>
            <a:r>
              <a:rPr lang="fr-FR" sz="1600" b="0" i="0" u="none" strike="noStrike" dirty="0" err="1">
                <a:effectLst/>
              </a:rPr>
              <a:t>terms</a:t>
            </a:r>
            <a:r>
              <a:rPr lang="fr-FR" sz="1600" b="0" i="0" u="none" strike="noStrike" dirty="0">
                <a:effectLst/>
              </a:rPr>
              <a:t> of course </a:t>
            </a:r>
            <a:r>
              <a:rPr lang="fr-FR" sz="1600" b="0" i="0" u="none" strike="noStrike" dirty="0" err="1">
                <a:effectLst/>
              </a:rPr>
              <a:t>titles</a:t>
            </a:r>
            <a:r>
              <a:rPr lang="fr-FR" sz="1600" b="0" i="0" u="none" strike="noStrike" dirty="0">
                <a:effectLst/>
              </a:rPr>
              <a:t> on the platform. </a:t>
            </a:r>
          </a:p>
          <a:p>
            <a:r>
              <a:rPr lang="fr-FR" sz="1600" b="0" i="0" u="none" strike="noStrike" dirty="0">
                <a:effectLst/>
              </a:rPr>
              <a:t>The </a:t>
            </a:r>
            <a:r>
              <a:rPr lang="fr-FR" sz="1600" b="0" i="0" u="none" strike="noStrike" dirty="0" err="1">
                <a:effectLst/>
              </a:rPr>
              <a:t>larger</a:t>
            </a:r>
            <a:r>
              <a:rPr lang="fr-FR" sz="1600" b="0" i="0" u="none" strike="noStrike" dirty="0">
                <a:effectLst/>
              </a:rPr>
              <a:t> the font size of a </a:t>
            </a:r>
            <a:r>
              <a:rPr lang="fr-FR" sz="1600" b="0" i="0" u="none" strike="noStrike" dirty="0" err="1">
                <a:effectLst/>
              </a:rPr>
              <a:t>word</a:t>
            </a:r>
            <a:r>
              <a:rPr lang="fr-FR" sz="1600" b="0" i="0" u="none" strike="noStrike" dirty="0">
                <a:effectLst/>
              </a:rPr>
              <a:t>, the more </a:t>
            </a:r>
            <a:r>
              <a:rPr lang="fr-FR" sz="1600" b="0" i="0" u="none" strike="noStrike" dirty="0" err="1">
                <a:effectLst/>
              </a:rPr>
              <a:t>often</a:t>
            </a:r>
            <a:r>
              <a:rPr lang="fr-FR" sz="1600" b="0" i="0" u="none" strike="noStrike" dirty="0">
                <a:effectLst/>
              </a:rPr>
              <a:t> </a:t>
            </a:r>
            <a:r>
              <a:rPr lang="fr-FR" sz="1600" b="0" i="0" u="none" strike="noStrike" dirty="0" err="1">
                <a:effectLst/>
              </a:rPr>
              <a:t>it</a:t>
            </a:r>
            <a:r>
              <a:rPr lang="fr-FR" sz="1600" b="0" i="0" u="none" strike="noStrike" dirty="0">
                <a:effectLst/>
              </a:rPr>
              <a:t> </a:t>
            </a:r>
            <a:r>
              <a:rPr lang="fr-FR" sz="1600" b="0" i="0" u="none" strike="noStrike" dirty="0" err="1">
                <a:effectLst/>
              </a:rPr>
              <a:t>is</a:t>
            </a:r>
            <a:r>
              <a:rPr lang="fr-FR" sz="1600" b="0" i="0" u="none" strike="noStrike" dirty="0">
                <a:effectLst/>
              </a:rPr>
              <a:t> </a:t>
            </a:r>
            <a:r>
              <a:rPr lang="fr-FR" sz="1600" b="0" i="0" u="none" strike="noStrike" dirty="0" err="1">
                <a:effectLst/>
              </a:rPr>
              <a:t>presumably</a:t>
            </a:r>
            <a:r>
              <a:rPr lang="fr-FR" sz="1600" b="0" i="0" u="none" strike="noStrike" dirty="0">
                <a:effectLst/>
              </a:rPr>
              <a:t> </a:t>
            </a:r>
            <a:r>
              <a:rPr lang="fr-FR" sz="1600" b="0" i="0" u="none" strike="noStrike" dirty="0" err="1">
                <a:effectLst/>
              </a:rPr>
              <a:t>mentioned</a:t>
            </a:r>
            <a:r>
              <a:rPr lang="fr-FR" sz="1600" b="0" i="0" u="none" strike="noStrike" dirty="0">
                <a:effectLst/>
              </a:rPr>
              <a:t> or </a:t>
            </a:r>
            <a:r>
              <a:rPr lang="fr-FR" sz="1600" b="0" i="0" u="none" strike="noStrike" dirty="0" err="1">
                <a:effectLst/>
              </a:rPr>
              <a:t>emphasized</a:t>
            </a:r>
            <a:r>
              <a:rPr lang="fr-FR" sz="1600" b="0" i="0" u="none" strike="noStrike" dirty="0">
                <a:effectLst/>
              </a:rPr>
              <a:t> in the </a:t>
            </a:r>
            <a:r>
              <a:rPr lang="fr-FR" sz="1600" b="0" i="0" u="none" strike="noStrike" dirty="0" err="1">
                <a:effectLst/>
              </a:rPr>
              <a:t>related</a:t>
            </a:r>
            <a:r>
              <a:rPr lang="fr-FR" sz="1600" b="0" i="0" u="none" strike="noStrike" dirty="0">
                <a:effectLst/>
              </a:rPr>
              <a:t> content. </a:t>
            </a:r>
          </a:p>
          <a:p>
            <a:r>
              <a:rPr lang="fr-FR" sz="1600" b="0" i="0" u="none" strike="noStrike" dirty="0">
                <a:effectLst/>
              </a:rPr>
              <a:t>The </a:t>
            </a:r>
            <a:r>
              <a:rPr lang="fr-FR" sz="1600" b="0" i="0" u="none" strike="noStrike" dirty="0" err="1">
                <a:effectLst/>
              </a:rPr>
              <a:t>word</a:t>
            </a:r>
            <a:r>
              <a:rPr lang="fr-FR" sz="1600" b="0" i="0" u="none" strike="noStrike" dirty="0">
                <a:effectLst/>
              </a:rPr>
              <a:t> cloud </a:t>
            </a:r>
            <a:r>
              <a:rPr lang="fr-FR" sz="1600" b="0" i="0" u="none" strike="noStrike" dirty="0" err="1">
                <a:effectLst/>
              </a:rPr>
              <a:t>effectively</a:t>
            </a:r>
            <a:r>
              <a:rPr lang="fr-FR" sz="1600" b="0" i="0" u="none" strike="noStrike" dirty="0">
                <a:effectLst/>
              </a:rPr>
              <a:t> highlights the central </a:t>
            </a:r>
            <a:r>
              <a:rPr lang="fr-FR" sz="1600" b="0" i="0" u="none" strike="noStrike" dirty="0" err="1">
                <a:effectLst/>
              </a:rPr>
              <a:t>themes</a:t>
            </a:r>
            <a:r>
              <a:rPr lang="fr-FR" sz="1600" b="0" i="0" u="none" strike="noStrike" dirty="0">
                <a:effectLst/>
              </a:rPr>
              <a:t> and </a:t>
            </a:r>
            <a:r>
              <a:rPr lang="fr-FR" sz="1600" b="0" i="0" u="none" strike="noStrike" dirty="0" err="1">
                <a:effectLst/>
              </a:rPr>
              <a:t>skills</a:t>
            </a:r>
            <a:r>
              <a:rPr lang="fr-FR" sz="1600" b="0" i="0" u="none" strike="noStrike" dirty="0">
                <a:effectLst/>
              </a:rPr>
              <a:t> </a:t>
            </a:r>
            <a:r>
              <a:rPr lang="fr-FR" sz="1600" b="0" i="0" u="none" strike="noStrike" dirty="0" err="1">
                <a:effectLst/>
              </a:rPr>
              <a:t>that</a:t>
            </a:r>
            <a:r>
              <a:rPr lang="fr-FR" sz="1600" b="0" i="0" u="none" strike="noStrike" dirty="0">
                <a:effectLst/>
              </a:rPr>
              <a:t> are </a:t>
            </a:r>
            <a:r>
              <a:rPr lang="fr-FR" sz="1600" b="0" i="0" u="none" strike="noStrike" dirty="0" err="1">
                <a:effectLst/>
              </a:rPr>
              <a:t>likely</a:t>
            </a:r>
            <a:r>
              <a:rPr lang="fr-FR" sz="1600" b="0" i="0" u="none" strike="noStrike" dirty="0">
                <a:effectLst/>
              </a:rPr>
              <a:t> </a:t>
            </a:r>
            <a:r>
              <a:rPr lang="fr-FR" sz="1600" b="0" i="0" u="none" strike="noStrike" dirty="0" err="1">
                <a:effectLst/>
              </a:rPr>
              <a:t>discussed</a:t>
            </a:r>
            <a:r>
              <a:rPr lang="fr-FR" sz="1600" b="0" i="0" u="none" strike="noStrike" dirty="0">
                <a:effectLst/>
              </a:rPr>
              <a:t> in the </a:t>
            </a:r>
            <a:r>
              <a:rPr lang="fr-FR" sz="1600" b="0" i="0" u="none" strike="noStrike" dirty="0" err="1">
                <a:effectLst/>
              </a:rPr>
              <a:t>presentation</a:t>
            </a:r>
            <a:r>
              <a:rPr lang="fr-FR" sz="1600" b="0" i="0" u="none" strike="noStrike" dirty="0">
                <a:effectLst/>
              </a:rPr>
              <a:t>, </a:t>
            </a:r>
            <a:r>
              <a:rPr lang="fr-FR" sz="1600" b="0" i="0" u="none" strike="noStrike" dirty="0" err="1">
                <a:effectLst/>
              </a:rPr>
              <a:t>making</a:t>
            </a:r>
            <a:r>
              <a:rPr lang="fr-FR" sz="1600" b="0" i="0" u="none" strike="noStrike" dirty="0">
                <a:effectLst/>
              </a:rPr>
              <a:t> </a:t>
            </a:r>
            <a:r>
              <a:rPr lang="fr-FR" sz="1600" b="0" i="0" u="none" strike="noStrike" dirty="0" err="1">
                <a:effectLst/>
              </a:rPr>
              <a:t>it</a:t>
            </a:r>
            <a:r>
              <a:rPr lang="fr-FR" sz="1600" b="0" i="0" u="none" strike="noStrike" dirty="0">
                <a:effectLst/>
              </a:rPr>
              <a:t> a </a:t>
            </a:r>
            <a:r>
              <a:rPr lang="fr-FR" sz="1600" b="0" i="0" u="none" strike="noStrike" dirty="0" err="1">
                <a:effectLst/>
              </a:rPr>
              <a:t>useful</a:t>
            </a:r>
            <a:r>
              <a:rPr lang="fr-FR" sz="1600" b="0" i="0" u="none" strike="noStrike" dirty="0">
                <a:effectLst/>
              </a:rPr>
              <a:t> </a:t>
            </a:r>
            <a:r>
              <a:rPr lang="fr-FR" sz="1600" b="0" i="0" u="none" strike="noStrike" dirty="0" err="1">
                <a:effectLst/>
              </a:rPr>
              <a:t>tool</a:t>
            </a:r>
            <a:r>
              <a:rPr lang="fr-FR" sz="1600" b="0" i="0" u="none" strike="noStrike" dirty="0">
                <a:effectLst/>
              </a:rPr>
              <a:t> for a quick </a:t>
            </a:r>
            <a:r>
              <a:rPr lang="fr-FR" sz="1600" b="0" i="0" u="none" strike="noStrike" dirty="0" err="1">
                <a:effectLst/>
              </a:rPr>
              <a:t>visual</a:t>
            </a:r>
            <a:r>
              <a:rPr lang="fr-FR" sz="1600" b="0" i="0" u="none" strike="noStrike" dirty="0">
                <a:effectLst/>
              </a:rPr>
              <a:t> </a:t>
            </a:r>
            <a:r>
              <a:rPr lang="fr-FR" sz="1600" b="0" i="0" u="none" strike="noStrike" dirty="0" err="1">
                <a:effectLst/>
              </a:rPr>
              <a:t>summary</a:t>
            </a:r>
            <a:r>
              <a:rPr lang="fr-FR" sz="1600" b="0" i="0" u="none" strike="noStrike" dirty="0">
                <a:effectLst/>
              </a:rPr>
              <a:t> and for </a:t>
            </a:r>
            <a:r>
              <a:rPr lang="fr-FR" sz="1600" b="0" i="0" u="none" strike="noStrike" dirty="0" err="1">
                <a:effectLst/>
              </a:rPr>
              <a:t>emphasizing</a:t>
            </a:r>
            <a:r>
              <a:rPr lang="fr-FR" sz="1600" b="0" i="0" u="none" strike="noStrike" dirty="0">
                <a:effectLst/>
              </a:rPr>
              <a:t> the importance and </a:t>
            </a:r>
            <a:r>
              <a:rPr lang="fr-FR" sz="1600" b="0" i="0" u="none" strike="noStrike" dirty="0" err="1">
                <a:effectLst/>
              </a:rPr>
              <a:t>interconnection</a:t>
            </a:r>
            <a:r>
              <a:rPr lang="fr-FR" sz="1600" b="0" i="0" u="none" strike="noStrike" dirty="0">
                <a:effectLst/>
              </a:rPr>
              <a:t> of </a:t>
            </a:r>
            <a:r>
              <a:rPr lang="fr-FR" sz="1600" b="0" i="0" u="none" strike="noStrike" dirty="0" err="1">
                <a:effectLst/>
              </a:rPr>
              <a:t>these</a:t>
            </a:r>
            <a:r>
              <a:rPr lang="fr-FR" sz="1600" b="0" i="0" u="none" strike="noStrike" dirty="0">
                <a:effectLst/>
              </a:rPr>
              <a:t> concepts in the </a:t>
            </a:r>
            <a:r>
              <a:rPr lang="fr-FR" sz="1600" b="0" i="0" u="none" strike="noStrike" dirty="0" err="1">
                <a:effectLst/>
              </a:rPr>
              <a:t>field</a:t>
            </a:r>
            <a:r>
              <a:rPr lang="fr-FR" sz="1600" b="0" i="0" u="none" strike="noStrike" dirty="0">
                <a:effectLst/>
              </a:rPr>
              <a:t>.</a:t>
            </a:r>
            <a:endParaRPr lang="en-US" sz="2200" dirty="0"/>
          </a:p>
        </p:txBody>
      </p:sp>
      <p:pic>
        <p:nvPicPr>
          <p:cNvPr id="2" name="Image 1">
            <a:extLst>
              <a:ext uri="{FF2B5EF4-FFF2-40B4-BE49-F238E27FC236}">
                <a16:creationId xmlns:a16="http://schemas.microsoft.com/office/drawing/2014/main" id="{436CA881-2112-C5F2-76C3-9B6E43560046}"/>
              </a:ext>
            </a:extLst>
          </p:cNvPr>
          <p:cNvPicPr>
            <a:picLocks noChangeAspect="1"/>
          </p:cNvPicPr>
          <p:nvPr/>
        </p:nvPicPr>
        <p:blipFill>
          <a:blip r:embed="rId2"/>
          <a:stretch>
            <a:fillRect/>
          </a:stretch>
        </p:blipFill>
        <p:spPr>
          <a:xfrm>
            <a:off x="4642934" y="1278275"/>
            <a:ext cx="7215986" cy="4301449"/>
          </a:xfrm>
          <a:prstGeom prst="rect">
            <a:avLst/>
          </a:prstGeom>
        </p:spPr>
      </p:pic>
    </p:spTree>
    <p:extLst>
      <p:ext uri="{BB962C8B-B14F-4D97-AF65-F5344CB8AC3E}">
        <p14:creationId xmlns:p14="http://schemas.microsoft.com/office/powerpoint/2010/main" val="126893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F3F21A53-364B-8DE5-D6A2-17A71BED9066}"/>
              </a:ext>
            </a:extLst>
          </p:cNvPr>
          <p:cNvPicPr>
            <a:picLocks noChangeAspect="1"/>
          </p:cNvPicPr>
          <p:nvPr/>
        </p:nvPicPr>
        <p:blipFill rotWithShape="1">
          <a:blip r:embed="rId2"/>
          <a:srcRect t="20410" r="9091"/>
          <a:stretch/>
        </p:blipFill>
        <p:spPr>
          <a:xfrm>
            <a:off x="20" y="10"/>
            <a:ext cx="12191981" cy="6857990"/>
          </a:xfrm>
          <a:prstGeom prst="rect">
            <a:avLst/>
          </a:prstGeom>
        </p:spPr>
      </p:pic>
      <p:sp>
        <p:nvSpPr>
          <p:cNvPr id="67" name="Rectangle 6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solidFill>
                  <a:schemeClr val="bg1"/>
                </a:solidFill>
              </a:rPr>
              <a:t>Content-based Recommender System using Unsupervised Learning</a:t>
            </a:r>
          </a:p>
        </p:txBody>
      </p:sp>
      <p:sp>
        <p:nvSpPr>
          <p:cNvPr id="68" name="Rectangle: Rounded Corners 6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53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F88653-4619-759B-E2C0-424D8E9F6D45}"/>
              </a:ext>
            </a:extLst>
          </p:cNvPr>
          <p:cNvPicPr>
            <a:picLocks noChangeAspect="1"/>
          </p:cNvPicPr>
          <p:nvPr/>
        </p:nvPicPr>
        <p:blipFill rotWithShape="1">
          <a:blip r:embed="rId3"/>
          <a:srcRect t="10110" b="5620"/>
          <a:stretch/>
        </p:blipFill>
        <p:spPr>
          <a:xfrm>
            <a:off x="2" y="0"/>
            <a:ext cx="12191998" cy="685800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838200" y="365125"/>
            <a:ext cx="10515600" cy="1325563"/>
          </a:xfrm>
        </p:spPr>
        <p:txBody>
          <a:bodyPr>
            <a:normAutofit/>
          </a:bodyPr>
          <a:lstStyle/>
          <a:p>
            <a:r>
              <a:rPr lang="en-US" sz="3600" dirty="0">
                <a:latin typeface="Abadi"/>
              </a:rPr>
              <a:t>Flowchart of content-based recommender system using user profile and course genres</a:t>
            </a:r>
          </a:p>
        </p:txBody>
      </p:sp>
      <p:graphicFrame>
        <p:nvGraphicFramePr>
          <p:cNvPr id="19" name="Content Placeholder 4">
            <a:extLst>
              <a:ext uri="{FF2B5EF4-FFF2-40B4-BE49-F238E27FC236}">
                <a16:creationId xmlns:a16="http://schemas.microsoft.com/office/drawing/2014/main" id="{583A8205-9729-C24A-DE9F-0346929773B9}"/>
              </a:ext>
            </a:extLst>
          </p:cNvPr>
          <p:cNvGraphicFramePr/>
          <p:nvPr>
            <p:extLst>
              <p:ext uri="{D42A27DB-BD31-4B8C-83A1-F6EECF244321}">
                <p14:modId xmlns:p14="http://schemas.microsoft.com/office/powerpoint/2010/main" val="4294668259"/>
              </p:ext>
            </p:extLst>
          </p:nvPr>
        </p:nvGraphicFramePr>
        <p:xfrm>
          <a:off x="1169314" y="1690688"/>
          <a:ext cx="9605913" cy="30008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5A56A8A4-6E4F-8EDF-BE2F-86A107A2750E}"/>
              </a:ext>
            </a:extLst>
          </p:cNvPr>
          <p:cNvSpPr txBox="1"/>
          <p:nvPr/>
        </p:nvSpPr>
        <p:spPr>
          <a:xfrm>
            <a:off x="0" y="4929607"/>
            <a:ext cx="11944543" cy="1815882"/>
          </a:xfrm>
          <a:prstGeom prst="rect">
            <a:avLst/>
          </a:prstGeom>
          <a:noFill/>
        </p:spPr>
        <p:txBody>
          <a:bodyPr wrap="square">
            <a:spAutoFit/>
          </a:bodyPr>
          <a:lstStyle/>
          <a:p>
            <a:pPr marL="285750" indent="-285750" algn="l">
              <a:buFont typeface="Arial" panose="020B0604020202020204" pitchFamily="34" charset="0"/>
              <a:buChar char="•"/>
            </a:pPr>
            <a:r>
              <a:rPr lang="fr-FR" sz="1600" b="1" i="0" u="none" strike="noStrike" dirty="0">
                <a:effectLst/>
                <a:latin typeface="Söhne"/>
              </a:rPr>
              <a:t>Data </a:t>
            </a:r>
            <a:r>
              <a:rPr lang="fr-FR" sz="1600" b="1" i="0" u="none" strike="noStrike" dirty="0" err="1">
                <a:effectLst/>
                <a:latin typeface="Söhne"/>
              </a:rPr>
              <a:t>Preparation</a:t>
            </a:r>
            <a:r>
              <a:rPr lang="fr-FR" sz="1600" b="0" i="0" u="none" strike="noStrike" dirty="0">
                <a:effectLst/>
                <a:latin typeface="Söhne"/>
              </a:rPr>
              <a:t>: Courses and </a:t>
            </a:r>
            <a:r>
              <a:rPr lang="fr-FR" sz="1600" b="0" i="0" u="none" strike="noStrike" dirty="0" err="1">
                <a:effectLst/>
                <a:latin typeface="Söhne"/>
              </a:rPr>
              <a:t>their</a:t>
            </a:r>
            <a:r>
              <a:rPr lang="fr-FR" sz="1600" b="0" i="0" u="none" strike="noStrike" dirty="0">
                <a:effectLst/>
                <a:latin typeface="Söhne"/>
              </a:rPr>
              <a:t> </a:t>
            </a:r>
            <a:r>
              <a:rPr lang="fr-FR" sz="1600" b="0" i="0" u="none" strike="noStrike" dirty="0" err="1">
                <a:effectLst/>
                <a:latin typeface="Söhne"/>
              </a:rPr>
              <a:t>associated</a:t>
            </a:r>
            <a:r>
              <a:rPr lang="fr-FR" sz="1600" b="0" i="0" u="none" strike="noStrike" dirty="0">
                <a:effectLst/>
                <a:latin typeface="Söhne"/>
              </a:rPr>
              <a:t> genres are </a:t>
            </a:r>
            <a:r>
              <a:rPr lang="fr-FR" sz="1600" b="0" i="0" u="none" strike="noStrike" dirty="0" err="1">
                <a:effectLst/>
                <a:latin typeface="Söhne"/>
              </a:rPr>
              <a:t>tabulated</a:t>
            </a:r>
            <a:r>
              <a:rPr lang="fr-FR" sz="1600" b="0" i="0" u="none" strike="noStrike" dirty="0">
                <a:effectLst/>
                <a:latin typeface="Söhne"/>
              </a:rPr>
              <a:t> </a:t>
            </a:r>
            <a:r>
              <a:rPr lang="fr-FR" sz="1600" b="0" i="0" u="none" strike="noStrike" dirty="0" err="1">
                <a:effectLst/>
                <a:latin typeface="Söhne"/>
              </a:rPr>
              <a:t>along</a:t>
            </a:r>
            <a:r>
              <a:rPr lang="fr-FR" sz="1600" b="0" i="0" u="none" strike="noStrike" dirty="0">
                <a:effectLst/>
                <a:latin typeface="Söhne"/>
              </a:rPr>
              <a:t> </a:t>
            </a:r>
            <a:r>
              <a:rPr lang="fr-FR" sz="1600" b="0" i="0" u="none" strike="noStrike" dirty="0" err="1">
                <a:effectLst/>
                <a:latin typeface="Söhne"/>
              </a:rPr>
              <a:t>with</a:t>
            </a:r>
            <a:r>
              <a:rPr lang="fr-FR" sz="1600" b="0" i="0" u="none" strike="noStrike" dirty="0">
                <a:effectLst/>
                <a:latin typeface="Söhne"/>
              </a:rPr>
              <a:t> user ratings for </a:t>
            </a:r>
            <a:r>
              <a:rPr lang="fr-FR" sz="1600" b="0" i="0" u="none" strike="noStrike" dirty="0" err="1">
                <a:effectLst/>
                <a:latin typeface="Söhne"/>
              </a:rPr>
              <a:t>these</a:t>
            </a:r>
            <a:r>
              <a:rPr lang="fr-FR" sz="1600" b="0" i="0" u="none" strike="noStrike" dirty="0">
                <a:effectLst/>
                <a:latin typeface="Söhne"/>
              </a:rPr>
              <a:t> courses.</a:t>
            </a:r>
          </a:p>
          <a:p>
            <a:pPr marL="285750" indent="-285750" algn="l">
              <a:buFont typeface="Arial" panose="020B0604020202020204" pitchFamily="34" charset="0"/>
              <a:buChar char="•"/>
            </a:pPr>
            <a:r>
              <a:rPr lang="fr-FR" sz="1600" b="1" i="0" u="none" strike="noStrike" dirty="0">
                <a:effectLst/>
                <a:latin typeface="Söhne"/>
              </a:rPr>
              <a:t>User Profile </a:t>
            </a:r>
            <a:r>
              <a:rPr lang="fr-FR" sz="1600" b="1" i="0" u="none" strike="noStrike" dirty="0" err="1">
                <a:effectLst/>
                <a:latin typeface="Söhne"/>
              </a:rPr>
              <a:t>Creation</a:t>
            </a:r>
            <a:r>
              <a:rPr lang="fr-FR" sz="1600" b="0" i="0" u="none" strike="noStrike" dirty="0">
                <a:effectLst/>
                <a:latin typeface="Söhne"/>
              </a:rPr>
              <a:t>: User profiles are </a:t>
            </a:r>
            <a:r>
              <a:rPr lang="fr-FR" sz="1600" b="0" i="0" u="none" strike="noStrike" dirty="0" err="1">
                <a:effectLst/>
                <a:latin typeface="Söhne"/>
              </a:rPr>
              <a:t>created</a:t>
            </a:r>
            <a:r>
              <a:rPr lang="fr-FR" sz="1600" b="0" i="0" u="none" strike="noStrike" dirty="0">
                <a:effectLst/>
                <a:latin typeface="Söhne"/>
              </a:rPr>
              <a:t> by </a:t>
            </a:r>
            <a:r>
              <a:rPr lang="fr-FR" sz="1600" b="0" i="0" u="none" strike="noStrike" dirty="0" err="1">
                <a:effectLst/>
                <a:latin typeface="Söhne"/>
              </a:rPr>
              <a:t>multiplying</a:t>
            </a:r>
            <a:r>
              <a:rPr lang="fr-FR" sz="1600" b="0" i="0" u="none" strike="noStrike" dirty="0">
                <a:effectLst/>
                <a:latin typeface="Söhne"/>
              </a:rPr>
              <a:t> </a:t>
            </a:r>
            <a:r>
              <a:rPr lang="fr-FR" sz="1600" b="0" i="0" u="none" strike="noStrike" dirty="0" err="1">
                <a:effectLst/>
                <a:latin typeface="Söhne"/>
              </a:rPr>
              <a:t>users</a:t>
            </a:r>
            <a:r>
              <a:rPr lang="fr-FR" sz="1600" b="0" i="0" u="none" strike="noStrike" dirty="0">
                <a:effectLst/>
                <a:latin typeface="Söhne"/>
              </a:rPr>
              <a:t>' ratings for courses by the genre </a:t>
            </a:r>
            <a:r>
              <a:rPr lang="fr-FR" sz="1600" b="0" i="0" u="none" strike="noStrike" dirty="0" err="1">
                <a:effectLst/>
                <a:latin typeface="Söhne"/>
              </a:rPr>
              <a:t>attributes</a:t>
            </a:r>
            <a:r>
              <a:rPr lang="fr-FR" sz="1600" b="0" i="0" u="none" strike="noStrike" dirty="0">
                <a:effectLst/>
                <a:latin typeface="Söhne"/>
              </a:rPr>
              <a:t> of </a:t>
            </a:r>
            <a:r>
              <a:rPr lang="fr-FR" sz="1600" b="0" i="0" u="none" strike="noStrike" dirty="0" err="1">
                <a:effectLst/>
                <a:latin typeface="Söhne"/>
              </a:rPr>
              <a:t>these</a:t>
            </a:r>
            <a:r>
              <a:rPr lang="fr-FR" sz="1600" b="0" i="0" u="none" strike="noStrike" dirty="0">
                <a:effectLst/>
                <a:latin typeface="Söhne"/>
              </a:rPr>
              <a:t> courses, </a:t>
            </a:r>
            <a:r>
              <a:rPr lang="fr-FR" sz="1600" b="0" i="0" u="none" strike="noStrike" dirty="0" err="1">
                <a:effectLst/>
                <a:latin typeface="Söhne"/>
              </a:rPr>
              <a:t>generating</a:t>
            </a:r>
            <a:r>
              <a:rPr lang="fr-FR" sz="1600" b="0" i="0" u="none" strike="noStrike" dirty="0">
                <a:effectLst/>
                <a:latin typeface="Söhne"/>
              </a:rPr>
              <a:t> a profile </a:t>
            </a:r>
            <a:r>
              <a:rPr lang="fr-FR" sz="1600" b="0" i="0" u="none" strike="noStrike" dirty="0" err="1">
                <a:effectLst/>
                <a:latin typeface="Söhne"/>
              </a:rPr>
              <a:t>vector</a:t>
            </a:r>
            <a:r>
              <a:rPr lang="fr-FR" sz="1600" b="0" i="0" u="none" strike="noStrike" dirty="0">
                <a:effectLst/>
                <a:latin typeface="Söhne"/>
              </a:rPr>
              <a:t> </a:t>
            </a:r>
            <a:r>
              <a:rPr lang="fr-FR" sz="1600" b="0" i="0" u="none" strike="noStrike" dirty="0" err="1">
                <a:effectLst/>
                <a:latin typeface="Söhne"/>
              </a:rPr>
              <a:t>that</a:t>
            </a:r>
            <a:r>
              <a:rPr lang="fr-FR" sz="1600" b="0" i="0" u="none" strike="noStrike" dirty="0">
                <a:effectLst/>
                <a:latin typeface="Söhne"/>
              </a:rPr>
              <a:t> quantifies </a:t>
            </a:r>
            <a:r>
              <a:rPr lang="fr-FR" sz="1600" b="0" i="0" u="none" strike="noStrike" dirty="0" err="1">
                <a:effectLst/>
                <a:latin typeface="Söhne"/>
              </a:rPr>
              <a:t>each</a:t>
            </a:r>
            <a:r>
              <a:rPr lang="fr-FR" sz="1600" b="0" i="0" u="none" strike="noStrike" dirty="0">
                <a:effectLst/>
                <a:latin typeface="Söhne"/>
              </a:rPr>
              <a:t> </a:t>
            </a:r>
            <a:r>
              <a:rPr lang="fr-FR" sz="1600" b="0" i="0" u="none" strike="noStrike" dirty="0" err="1">
                <a:effectLst/>
                <a:latin typeface="Söhne"/>
              </a:rPr>
              <a:t>user's</a:t>
            </a:r>
            <a:r>
              <a:rPr lang="fr-FR" sz="1600" b="0" i="0" u="none" strike="noStrike" dirty="0">
                <a:effectLst/>
                <a:latin typeface="Söhne"/>
              </a:rPr>
              <a:t> </a:t>
            </a:r>
            <a:r>
              <a:rPr lang="fr-FR" sz="1600" b="0" i="0" u="none" strike="noStrike" dirty="0" err="1">
                <a:effectLst/>
                <a:latin typeface="Söhne"/>
              </a:rPr>
              <a:t>preferences</a:t>
            </a:r>
            <a:r>
              <a:rPr lang="fr-FR" sz="1600" b="0" i="0" u="none" strike="noStrike" dirty="0">
                <a:effectLst/>
                <a:latin typeface="Söhne"/>
              </a:rPr>
              <a:t> </a:t>
            </a:r>
            <a:r>
              <a:rPr lang="fr-FR" sz="1600" b="0" i="0" u="none" strike="noStrike" dirty="0" err="1">
                <a:effectLst/>
                <a:latin typeface="Söhne"/>
              </a:rPr>
              <a:t>across</a:t>
            </a:r>
            <a:r>
              <a:rPr lang="fr-FR" sz="1600" b="0" i="0" u="none" strike="noStrike" dirty="0">
                <a:effectLst/>
                <a:latin typeface="Söhne"/>
              </a:rPr>
              <a:t> </a:t>
            </a:r>
            <a:r>
              <a:rPr lang="fr-FR" sz="1600" b="0" i="0" u="none" strike="noStrike" dirty="0" err="1">
                <a:effectLst/>
                <a:latin typeface="Söhne"/>
              </a:rPr>
              <a:t>different</a:t>
            </a:r>
            <a:r>
              <a:rPr lang="fr-FR" sz="1600" b="0" i="0" u="none" strike="noStrike" dirty="0">
                <a:effectLst/>
                <a:latin typeface="Söhne"/>
              </a:rPr>
              <a:t> genres.</a:t>
            </a:r>
          </a:p>
          <a:p>
            <a:pPr marL="285750" indent="-285750" algn="l">
              <a:buFont typeface="Arial" panose="020B0604020202020204" pitchFamily="34" charset="0"/>
              <a:buChar char="•"/>
            </a:pPr>
            <a:r>
              <a:rPr lang="fr-FR" sz="1600" b="1" i="0" u="none" strike="noStrike" dirty="0" err="1">
                <a:effectLst/>
                <a:latin typeface="Söhne"/>
              </a:rPr>
              <a:t>Recommendation</a:t>
            </a:r>
            <a:r>
              <a:rPr lang="fr-FR" sz="1600" b="1" i="0" u="none" strike="noStrike" dirty="0">
                <a:effectLst/>
                <a:latin typeface="Söhne"/>
              </a:rPr>
              <a:t> Calculation</a:t>
            </a:r>
            <a:r>
              <a:rPr lang="fr-FR" sz="1600" b="0" i="0" u="none" strike="noStrike" dirty="0">
                <a:effectLst/>
                <a:latin typeface="Söhne"/>
              </a:rPr>
              <a:t>: Scores for </a:t>
            </a:r>
            <a:r>
              <a:rPr lang="fr-FR" sz="1600" b="0" i="0" u="none" strike="noStrike" dirty="0" err="1">
                <a:effectLst/>
                <a:latin typeface="Söhne"/>
              </a:rPr>
              <a:t>recommending</a:t>
            </a:r>
            <a:r>
              <a:rPr lang="fr-FR" sz="1600" b="0" i="0" u="none" strike="noStrike" dirty="0">
                <a:effectLst/>
                <a:latin typeface="Söhne"/>
              </a:rPr>
              <a:t> new courses are </a:t>
            </a:r>
            <a:r>
              <a:rPr lang="fr-FR" sz="1600" b="0" i="0" u="none" strike="noStrike" dirty="0" err="1">
                <a:effectLst/>
                <a:latin typeface="Söhne"/>
              </a:rPr>
              <a:t>calculated</a:t>
            </a:r>
            <a:r>
              <a:rPr lang="fr-FR" sz="1600" b="0" i="0" u="none" strike="noStrike" dirty="0">
                <a:effectLst/>
                <a:latin typeface="Söhne"/>
              </a:rPr>
              <a:t> </a:t>
            </a:r>
            <a:r>
              <a:rPr lang="fr-FR" sz="1600" b="0" i="0" u="none" strike="noStrike" dirty="0" err="1">
                <a:effectLst/>
                <a:latin typeface="Söhne"/>
              </a:rPr>
              <a:t>using</a:t>
            </a:r>
            <a:r>
              <a:rPr lang="fr-FR" sz="1600" b="0" i="0" u="none" strike="noStrike" dirty="0">
                <a:effectLst/>
                <a:latin typeface="Söhne"/>
              </a:rPr>
              <a:t> the dot </a:t>
            </a:r>
            <a:r>
              <a:rPr lang="fr-FR" sz="1600" b="0" i="0" u="none" strike="noStrike" dirty="0" err="1">
                <a:effectLst/>
                <a:latin typeface="Söhne"/>
              </a:rPr>
              <a:t>product</a:t>
            </a:r>
            <a:r>
              <a:rPr lang="fr-FR" sz="1600" b="0" i="0" u="none" strike="noStrike" dirty="0">
                <a:effectLst/>
                <a:latin typeface="Söhne"/>
              </a:rPr>
              <a:t> of the user profiles and the genre </a:t>
            </a:r>
            <a:r>
              <a:rPr lang="fr-FR" sz="1600" b="0" i="0" u="none" strike="noStrike" dirty="0" err="1">
                <a:effectLst/>
                <a:latin typeface="Söhne"/>
              </a:rPr>
              <a:t>attributes</a:t>
            </a:r>
            <a:r>
              <a:rPr lang="fr-FR" sz="1600" b="0" i="0" u="none" strike="noStrike" dirty="0">
                <a:effectLst/>
                <a:latin typeface="Söhne"/>
              </a:rPr>
              <a:t> of new courses, </a:t>
            </a:r>
            <a:r>
              <a:rPr lang="fr-FR" sz="1600" b="0" i="0" u="none" strike="noStrike" dirty="0" err="1">
                <a:effectLst/>
                <a:latin typeface="Söhne"/>
              </a:rPr>
              <a:t>predicting</a:t>
            </a:r>
            <a:r>
              <a:rPr lang="fr-FR" sz="1600" b="0" i="0" u="none" strike="noStrike" dirty="0">
                <a:effectLst/>
                <a:latin typeface="Söhne"/>
              </a:rPr>
              <a:t> user </a:t>
            </a:r>
            <a:r>
              <a:rPr lang="fr-FR" sz="1600" b="0" i="0" u="none" strike="noStrike" dirty="0" err="1">
                <a:effectLst/>
                <a:latin typeface="Söhne"/>
              </a:rPr>
              <a:t>interest</a:t>
            </a:r>
            <a:r>
              <a:rPr lang="fr-FR" sz="1600" b="0" i="0" u="none" strike="noStrike" dirty="0">
                <a:effectLst/>
                <a:latin typeface="Söhne"/>
              </a:rPr>
              <a:t> </a:t>
            </a:r>
            <a:r>
              <a:rPr lang="fr-FR" sz="1600" b="0" i="0" u="none" strike="noStrike" dirty="0" err="1">
                <a:effectLst/>
                <a:latin typeface="Söhne"/>
              </a:rPr>
              <a:t>based</a:t>
            </a:r>
            <a:r>
              <a:rPr lang="fr-FR" sz="1600" b="0" i="0" u="none" strike="noStrike" dirty="0">
                <a:effectLst/>
                <a:latin typeface="Söhne"/>
              </a:rPr>
              <a:t> on </a:t>
            </a:r>
            <a:r>
              <a:rPr lang="fr-FR" sz="1600" b="0" i="0" u="none" strike="noStrike" dirty="0" err="1">
                <a:effectLst/>
                <a:latin typeface="Söhne"/>
              </a:rPr>
              <a:t>their</a:t>
            </a:r>
            <a:r>
              <a:rPr lang="fr-FR" sz="1600" b="0" i="0" u="none" strike="noStrike" dirty="0">
                <a:effectLst/>
                <a:latin typeface="Söhne"/>
              </a:rPr>
              <a:t> profile.</a:t>
            </a:r>
          </a:p>
          <a:p>
            <a:pPr marL="285750" indent="-285750" algn="l">
              <a:buFont typeface="Arial" panose="020B0604020202020204" pitchFamily="34" charset="0"/>
              <a:buChar char="•"/>
            </a:pPr>
            <a:r>
              <a:rPr lang="fr-FR" sz="1600" b="1" i="0" u="none" strike="noStrike" dirty="0" err="1">
                <a:effectLst/>
                <a:latin typeface="Söhne"/>
              </a:rPr>
              <a:t>Results</a:t>
            </a:r>
            <a:r>
              <a:rPr lang="fr-FR" sz="1600" b="1" i="0" u="none" strike="noStrike" dirty="0">
                <a:effectLst/>
                <a:latin typeface="Söhne"/>
              </a:rPr>
              <a:t> Evaluation and </a:t>
            </a:r>
            <a:r>
              <a:rPr lang="fr-FR" sz="1600" b="1" i="0" u="none" strike="noStrike" dirty="0" err="1">
                <a:effectLst/>
                <a:latin typeface="Söhne"/>
              </a:rPr>
              <a:t>Visualization</a:t>
            </a:r>
            <a:r>
              <a:rPr lang="fr-FR" sz="1600" b="0" i="0" u="none" strike="noStrike" dirty="0">
                <a:effectLst/>
                <a:latin typeface="Söhne"/>
              </a:rPr>
              <a:t>: The </a:t>
            </a:r>
            <a:r>
              <a:rPr lang="fr-FR" sz="1600" b="0" i="0" u="none" strike="noStrike" dirty="0" err="1">
                <a:effectLst/>
                <a:latin typeface="Söhne"/>
              </a:rPr>
              <a:t>outcomes</a:t>
            </a:r>
            <a:r>
              <a:rPr lang="fr-FR" sz="1600" b="0" i="0" u="none" strike="noStrike" dirty="0">
                <a:effectLst/>
                <a:latin typeface="Söhne"/>
              </a:rPr>
              <a:t> of the </a:t>
            </a:r>
            <a:r>
              <a:rPr lang="fr-FR" sz="1600" b="0" i="0" u="none" strike="noStrike" dirty="0" err="1">
                <a:effectLst/>
                <a:latin typeface="Söhne"/>
              </a:rPr>
              <a:t>recommendations</a:t>
            </a:r>
            <a:r>
              <a:rPr lang="fr-FR" sz="1600" b="0" i="0" u="none" strike="noStrike" dirty="0">
                <a:effectLst/>
                <a:latin typeface="Söhne"/>
              </a:rPr>
              <a:t> are </a:t>
            </a:r>
            <a:r>
              <a:rPr lang="fr-FR" sz="1600" b="0" i="0" u="none" strike="noStrike" dirty="0" err="1">
                <a:effectLst/>
                <a:latin typeface="Söhne"/>
              </a:rPr>
              <a:t>saved</a:t>
            </a:r>
            <a:r>
              <a:rPr lang="fr-FR" sz="1600" b="0" i="0" u="none" strike="noStrike" dirty="0">
                <a:effectLst/>
                <a:latin typeface="Söhne"/>
              </a:rPr>
              <a:t> and </a:t>
            </a:r>
            <a:r>
              <a:rPr lang="fr-FR" sz="1600" b="0" i="0" u="none" strike="noStrike" dirty="0" err="1">
                <a:effectLst/>
                <a:latin typeface="Söhne"/>
              </a:rPr>
              <a:t>analyzed</a:t>
            </a:r>
            <a:r>
              <a:rPr lang="fr-FR" sz="1600" b="0" i="0" u="none" strike="noStrike" dirty="0">
                <a:effectLst/>
                <a:latin typeface="Söhne"/>
              </a:rPr>
              <a:t>. </a:t>
            </a:r>
            <a:r>
              <a:rPr lang="fr-FR" sz="1600" b="0" i="0" u="none" strike="noStrike" dirty="0" err="1">
                <a:effectLst/>
                <a:latin typeface="Söhne"/>
              </a:rPr>
              <a:t>Visualizations</a:t>
            </a:r>
            <a:r>
              <a:rPr lang="fr-FR" sz="1600" b="0" i="0" u="none" strike="noStrike" dirty="0">
                <a:effectLst/>
                <a:latin typeface="Söhne"/>
              </a:rPr>
              <a:t> are </a:t>
            </a:r>
            <a:r>
              <a:rPr lang="fr-FR" sz="1600" b="0" i="0" u="none" strike="noStrike" dirty="0" err="1">
                <a:effectLst/>
                <a:latin typeface="Söhne"/>
              </a:rPr>
              <a:t>created</a:t>
            </a:r>
            <a:r>
              <a:rPr lang="fr-FR" sz="1600" b="0" i="0" u="none" strike="noStrike" dirty="0">
                <a:effectLst/>
                <a:latin typeface="Söhne"/>
              </a:rPr>
              <a:t> to display the distribution and </a:t>
            </a:r>
            <a:r>
              <a:rPr lang="fr-FR" sz="1600" b="0" i="0" u="none" strike="noStrike" dirty="0" err="1">
                <a:effectLst/>
                <a:latin typeface="Söhne"/>
              </a:rPr>
              <a:t>frequency</a:t>
            </a:r>
            <a:r>
              <a:rPr lang="fr-FR" sz="1600" b="0" i="0" u="none" strike="noStrike" dirty="0">
                <a:effectLst/>
                <a:latin typeface="Söhne"/>
              </a:rPr>
              <a:t> of </a:t>
            </a:r>
            <a:r>
              <a:rPr lang="fr-FR" sz="1600" b="0" i="0" u="none" strike="noStrike" dirty="0" err="1">
                <a:effectLst/>
                <a:latin typeface="Söhne"/>
              </a:rPr>
              <a:t>recommended</a:t>
            </a:r>
            <a:r>
              <a:rPr lang="fr-FR" sz="1600" b="0" i="0" u="none" strike="noStrike" dirty="0">
                <a:effectLst/>
                <a:latin typeface="Söhne"/>
              </a:rPr>
              <a:t> courses and to </a:t>
            </a:r>
            <a:r>
              <a:rPr lang="fr-FR" sz="1600" b="0" i="0" u="none" strike="noStrike" dirty="0" err="1">
                <a:effectLst/>
                <a:latin typeface="Söhne"/>
              </a:rPr>
              <a:t>identify</a:t>
            </a:r>
            <a:r>
              <a:rPr lang="fr-FR" sz="1600" b="0" i="0" u="none" strike="noStrike" dirty="0">
                <a:effectLst/>
                <a:latin typeface="Söhne"/>
              </a:rPr>
              <a:t> the </a:t>
            </a:r>
            <a:r>
              <a:rPr lang="fr-FR" sz="1600" b="0" i="0" u="none" strike="noStrike" dirty="0" err="1">
                <a:effectLst/>
                <a:latin typeface="Söhne"/>
              </a:rPr>
              <a:t>most</a:t>
            </a:r>
            <a:r>
              <a:rPr lang="fr-FR" sz="1600" b="0" i="0" u="none" strike="noStrike" dirty="0">
                <a:effectLst/>
                <a:latin typeface="Söhne"/>
              </a:rPr>
              <a:t> </a:t>
            </a:r>
            <a:r>
              <a:rPr lang="fr-FR" sz="1600" b="0" i="0" u="none" strike="noStrike" dirty="0" err="1">
                <a:effectLst/>
                <a:latin typeface="Söhne"/>
              </a:rPr>
              <a:t>popular</a:t>
            </a:r>
            <a:r>
              <a:rPr lang="fr-FR" sz="1600" b="0" i="0" u="none" strike="noStrike" dirty="0">
                <a:effectLst/>
                <a:latin typeface="Söhne"/>
              </a:rPr>
              <a:t> </a:t>
            </a:r>
            <a:r>
              <a:rPr lang="fr-FR" sz="1600" b="0" i="0" u="none" strike="noStrike" dirty="0" err="1">
                <a:effectLst/>
                <a:latin typeface="Söhne"/>
              </a:rPr>
              <a:t>recommendations</a:t>
            </a:r>
            <a:r>
              <a:rPr lang="fr-FR" sz="1600" b="0" i="0" u="none" strike="noStrike" dirty="0">
                <a:effectLst/>
                <a:latin typeface="Söhne"/>
              </a:rPr>
              <a:t>.</a:t>
            </a:r>
          </a:p>
        </p:txBody>
      </p:sp>
    </p:spTree>
    <p:extLst>
      <p:ext uri="{BB962C8B-B14F-4D97-AF65-F5344CB8AC3E}">
        <p14:creationId xmlns:p14="http://schemas.microsoft.com/office/powerpoint/2010/main" val="419764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dirty="0">
                <a:solidFill>
                  <a:schemeClr val="tx1"/>
                </a:solidFill>
                <a:latin typeface="+mj-lt"/>
                <a:ea typeface="+mj-ea"/>
                <a:cs typeface="+mj-cs"/>
              </a:rPr>
              <a:t>Evaluation results of user profile-based recommender system</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0" i="0" u="none" strike="noStrike">
              <a:effectLst/>
            </a:endParaRPr>
          </a:p>
          <a:p>
            <a:r>
              <a:rPr lang="en-US" sz="1200" b="0" i="0" u="none" strike="noStrike">
                <a:effectLst/>
              </a:rPr>
              <a:t>Random State (rs): We defined a random state rs = 123 at the beginning. This is used for reproducibility purposes, ensuring that any random operations in the code produce the same results each time the notebook is run with the same random state value.</a:t>
            </a:r>
          </a:p>
          <a:p>
            <a:r>
              <a:rPr lang="en-US" sz="1200" b="0" i="0" u="none" strike="noStrike">
                <a:effectLst/>
              </a:rPr>
              <a:t>Recommendation Score Threshold: We defined a variable score_threshold = 10.0 as the threshold for filtering out courses with low recommendation scores.</a:t>
            </a:r>
          </a:p>
          <a:p>
            <a:r>
              <a:rPr lang="en-US" sz="1200" b="0" i="0" u="none" strike="noStrike">
                <a:effectLst/>
              </a:rPr>
              <a:t>Only courses with recommendation scores greater than or equal to this threshold are considered for recommendation.</a:t>
            </a:r>
          </a:p>
        </p:txBody>
      </p:sp>
      <p:pic>
        <p:nvPicPr>
          <p:cNvPr id="5" name="Image 4">
            <a:extLst>
              <a:ext uri="{FF2B5EF4-FFF2-40B4-BE49-F238E27FC236}">
                <a16:creationId xmlns:a16="http://schemas.microsoft.com/office/drawing/2014/main" id="{571E9A7B-B8BC-A5BC-B970-BDFE299B7F12}"/>
              </a:ext>
            </a:extLst>
          </p:cNvPr>
          <p:cNvPicPr>
            <a:picLocks noChangeAspect="1"/>
          </p:cNvPicPr>
          <p:nvPr/>
        </p:nvPicPr>
        <p:blipFill>
          <a:blip r:embed="rId2"/>
          <a:stretch>
            <a:fillRect/>
          </a:stretch>
        </p:blipFill>
        <p:spPr>
          <a:xfrm>
            <a:off x="4654296" y="814059"/>
            <a:ext cx="7393160" cy="5226110"/>
          </a:xfrm>
          <a:prstGeom prst="rect">
            <a:avLst/>
          </a:prstGeom>
        </p:spPr>
      </p:pic>
      <p:sp>
        <p:nvSpPr>
          <p:cNvPr id="8" name="ZoneTexte 7">
            <a:extLst>
              <a:ext uri="{FF2B5EF4-FFF2-40B4-BE49-F238E27FC236}">
                <a16:creationId xmlns:a16="http://schemas.microsoft.com/office/drawing/2014/main" id="{12F83A67-ACF1-8AE5-28A2-9DD5DF21155B}"/>
              </a:ext>
            </a:extLst>
          </p:cNvPr>
          <p:cNvSpPr txBox="1"/>
          <p:nvPr/>
        </p:nvSpPr>
        <p:spPr>
          <a:xfrm>
            <a:off x="5222959" y="6033254"/>
            <a:ext cx="6824497" cy="369332"/>
          </a:xfrm>
          <a:prstGeom prst="rect">
            <a:avLst/>
          </a:prstGeom>
          <a:noFill/>
        </p:spPr>
        <p:txBody>
          <a:bodyPr wrap="none" rtlCol="0">
            <a:spAutoFit/>
          </a:bodyPr>
          <a:lstStyle/>
          <a:p>
            <a:r>
              <a:rPr lang="fr-FR" dirty="0"/>
              <a:t>On </a:t>
            </a:r>
            <a:r>
              <a:rPr lang="fr-FR" dirty="0" err="1"/>
              <a:t>average</a:t>
            </a:r>
            <a:r>
              <a:rPr lang="fr-FR" dirty="0"/>
              <a:t>, 61.82 new courses have been </a:t>
            </a:r>
            <a:r>
              <a:rPr lang="fr-FR" dirty="0" err="1"/>
              <a:t>recommended</a:t>
            </a:r>
            <a:r>
              <a:rPr lang="fr-FR" dirty="0"/>
              <a:t> per test user.</a:t>
            </a:r>
          </a:p>
        </p:txBody>
      </p:sp>
    </p:spTree>
    <p:extLst>
      <p:ext uri="{BB962C8B-B14F-4D97-AF65-F5344CB8AC3E}">
        <p14:creationId xmlns:p14="http://schemas.microsoft.com/office/powerpoint/2010/main" val="302482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Evaluation results of user profile-based recommender system</a:t>
            </a:r>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638881" y="1922561"/>
            <a:ext cx="10909643" cy="55265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t>Top-10 most frequently recommended courses:</a:t>
            </a:r>
            <a:endParaRPr lang="en-US" sz="2400" b="0" i="0" u="none" strike="noStrike">
              <a:effectLst/>
            </a:endParaRPr>
          </a:p>
        </p:txBody>
      </p:sp>
      <p:sp>
        <p:nvSpPr>
          <p:cNvPr id="2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apture d’écran, Police, nombre&#10;&#10;Description générée automatiquement">
            <a:extLst>
              <a:ext uri="{FF2B5EF4-FFF2-40B4-BE49-F238E27FC236}">
                <a16:creationId xmlns:a16="http://schemas.microsoft.com/office/drawing/2014/main" id="{6A8ABE8C-8EDB-7572-74BE-BD2681794D8C}"/>
              </a:ext>
            </a:extLst>
          </p:cNvPr>
          <p:cNvPicPr>
            <a:picLocks noChangeAspect="1"/>
          </p:cNvPicPr>
          <p:nvPr/>
        </p:nvPicPr>
        <p:blipFill>
          <a:blip r:embed="rId2"/>
          <a:stretch>
            <a:fillRect/>
          </a:stretch>
        </p:blipFill>
        <p:spPr>
          <a:xfrm>
            <a:off x="1937340" y="2642616"/>
            <a:ext cx="2379816" cy="3605784"/>
          </a:xfrm>
          <a:prstGeom prst="rect">
            <a:avLst/>
          </a:prstGeom>
        </p:spPr>
      </p:pic>
      <p:pic>
        <p:nvPicPr>
          <p:cNvPr id="2" name="Image 1">
            <a:extLst>
              <a:ext uri="{FF2B5EF4-FFF2-40B4-BE49-F238E27FC236}">
                <a16:creationId xmlns:a16="http://schemas.microsoft.com/office/drawing/2014/main" id="{70DB670A-A47D-2D7D-8BBB-5CF486846E0E}"/>
              </a:ext>
            </a:extLst>
          </p:cNvPr>
          <p:cNvPicPr>
            <a:picLocks noChangeAspect="1"/>
          </p:cNvPicPr>
          <p:nvPr/>
        </p:nvPicPr>
        <p:blipFill>
          <a:blip r:embed="rId3"/>
          <a:stretch>
            <a:fillRect/>
          </a:stretch>
        </p:blipFill>
        <p:spPr>
          <a:xfrm>
            <a:off x="5580669" y="2673517"/>
            <a:ext cx="6118561" cy="3686432"/>
          </a:xfrm>
          <a:prstGeom prst="rect">
            <a:avLst/>
          </a:prstGeom>
        </p:spPr>
      </p:pic>
    </p:spTree>
    <p:extLst>
      <p:ext uri="{BB962C8B-B14F-4D97-AF65-F5344CB8AC3E}">
        <p14:creationId xmlns:p14="http://schemas.microsoft.com/office/powerpoint/2010/main" val="282924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F88653-4619-759B-E2C0-424D8E9F6D45}"/>
              </a:ext>
            </a:extLst>
          </p:cNvPr>
          <p:cNvPicPr>
            <a:picLocks noChangeAspect="1"/>
          </p:cNvPicPr>
          <p:nvPr/>
        </p:nvPicPr>
        <p:blipFill rotWithShape="1">
          <a:blip r:embed="rId3"/>
          <a:srcRect t="10110" b="5620"/>
          <a:stretch/>
        </p:blipFill>
        <p:spPr>
          <a:xfrm>
            <a:off x="2" y="0"/>
            <a:ext cx="12191998" cy="685800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838200" y="365125"/>
            <a:ext cx="10515600" cy="1325563"/>
          </a:xfrm>
        </p:spPr>
        <p:txBody>
          <a:bodyPr>
            <a:normAutofit/>
          </a:bodyPr>
          <a:lstStyle/>
          <a:p>
            <a:r>
              <a:rPr lang="en-US" sz="3600" dirty="0">
                <a:latin typeface="Abadi"/>
              </a:rPr>
              <a:t>Flowchart of content-based recommender system using course similarity</a:t>
            </a:r>
          </a:p>
        </p:txBody>
      </p:sp>
      <p:graphicFrame>
        <p:nvGraphicFramePr>
          <p:cNvPr id="19" name="Content Placeholder 4">
            <a:extLst>
              <a:ext uri="{FF2B5EF4-FFF2-40B4-BE49-F238E27FC236}">
                <a16:creationId xmlns:a16="http://schemas.microsoft.com/office/drawing/2014/main" id="{583A8205-9729-C24A-DE9F-0346929773B9}"/>
              </a:ext>
            </a:extLst>
          </p:cNvPr>
          <p:cNvGraphicFramePr/>
          <p:nvPr>
            <p:extLst>
              <p:ext uri="{D42A27DB-BD31-4B8C-83A1-F6EECF244321}">
                <p14:modId xmlns:p14="http://schemas.microsoft.com/office/powerpoint/2010/main" val="2934512961"/>
              </p:ext>
            </p:extLst>
          </p:nvPr>
        </p:nvGraphicFramePr>
        <p:xfrm>
          <a:off x="1169314" y="1699866"/>
          <a:ext cx="9605913" cy="30008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5A56A8A4-6E4F-8EDF-BE2F-86A107A2750E}"/>
              </a:ext>
            </a:extLst>
          </p:cNvPr>
          <p:cNvSpPr txBox="1"/>
          <p:nvPr/>
        </p:nvSpPr>
        <p:spPr>
          <a:xfrm>
            <a:off x="123728" y="4763720"/>
            <a:ext cx="11944543" cy="2031325"/>
          </a:xfrm>
          <a:prstGeom prst="rect">
            <a:avLst/>
          </a:prstGeom>
          <a:noFill/>
        </p:spPr>
        <p:txBody>
          <a:bodyPr wrap="square">
            <a:spAutoFit/>
          </a:bodyPr>
          <a:lstStyle/>
          <a:p>
            <a:pPr algn="l">
              <a:buFont typeface="+mj-lt"/>
              <a:buAutoNum type="arabicPeriod"/>
            </a:pPr>
            <a:r>
              <a:rPr lang="fr-FR" sz="1400" b="1" i="0" u="none" strike="noStrike" dirty="0">
                <a:effectLst/>
                <a:latin typeface="Söhne"/>
              </a:rPr>
              <a:t>Data </a:t>
            </a:r>
            <a:r>
              <a:rPr lang="fr-FR" sz="1400" b="1" i="0" u="none" strike="noStrike" dirty="0" err="1">
                <a:effectLst/>
                <a:latin typeface="Söhne"/>
              </a:rPr>
              <a:t>Loading</a:t>
            </a:r>
            <a:r>
              <a:rPr lang="fr-FR" sz="1400" b="0" i="0" u="none" strike="noStrike" dirty="0">
                <a:effectLst/>
                <a:latin typeface="Söhne"/>
              </a:rPr>
              <a:t>: The system starts by </a:t>
            </a:r>
            <a:r>
              <a:rPr lang="fr-FR" sz="1400" b="0" i="0" u="none" strike="noStrike" dirty="0" err="1">
                <a:effectLst/>
                <a:latin typeface="Söhne"/>
              </a:rPr>
              <a:t>loading</a:t>
            </a:r>
            <a:r>
              <a:rPr lang="fr-FR" sz="1400" b="0" i="0" u="none" strike="noStrike" dirty="0">
                <a:effectLst/>
                <a:latin typeface="Söhne"/>
              </a:rPr>
              <a:t> course </a:t>
            </a:r>
            <a:r>
              <a:rPr lang="fr-FR" sz="1400" b="0" i="0" u="none" strike="noStrike" dirty="0" err="1">
                <a:effectLst/>
                <a:latin typeface="Söhne"/>
              </a:rPr>
              <a:t>similarity</a:t>
            </a:r>
            <a:r>
              <a:rPr lang="fr-FR" sz="1400" b="0" i="0" u="none" strike="noStrike" dirty="0">
                <a:effectLst/>
                <a:latin typeface="Söhne"/>
              </a:rPr>
              <a:t> data and course content </a:t>
            </a:r>
            <a:r>
              <a:rPr lang="fr-FR" sz="1400" b="0" i="0" u="none" strike="noStrike" dirty="0" err="1">
                <a:effectLst/>
                <a:latin typeface="Söhne"/>
              </a:rPr>
              <a:t>from</a:t>
            </a:r>
            <a:r>
              <a:rPr lang="fr-FR" sz="1400" b="0" i="0" u="none" strike="noStrike" dirty="0">
                <a:effectLst/>
                <a:latin typeface="Söhne"/>
              </a:rPr>
              <a:t> </a:t>
            </a:r>
            <a:r>
              <a:rPr lang="fr-FR" sz="1400" b="0" i="0" u="none" strike="noStrike" dirty="0" err="1">
                <a:effectLst/>
                <a:latin typeface="Söhne"/>
              </a:rPr>
              <a:t>external</a:t>
            </a:r>
            <a:r>
              <a:rPr lang="fr-FR" sz="1400" b="0" i="0" u="none" strike="noStrike" dirty="0">
                <a:effectLst/>
                <a:latin typeface="Söhne"/>
              </a:rPr>
              <a:t> sources </a:t>
            </a:r>
            <a:r>
              <a:rPr lang="fr-FR" sz="1400" b="0" i="0" u="none" strike="noStrike" dirty="0" err="1">
                <a:effectLst/>
                <a:latin typeface="Söhne"/>
              </a:rPr>
              <a:t>into</a:t>
            </a:r>
            <a:r>
              <a:rPr lang="fr-FR" sz="1400" b="0" i="0" u="none" strike="noStrike" dirty="0">
                <a:effectLst/>
                <a:latin typeface="Söhne"/>
              </a:rPr>
              <a:t> </a:t>
            </a:r>
            <a:r>
              <a:rPr lang="fr-FR" sz="1400" b="0" i="0" u="none" strike="noStrike" dirty="0" err="1">
                <a:effectLst/>
                <a:latin typeface="Söhne"/>
              </a:rPr>
              <a:t>DataFrames</a:t>
            </a:r>
            <a:r>
              <a:rPr lang="fr-FR" sz="1400" b="0" i="0" u="none" strike="noStrike" dirty="0">
                <a:effectLst/>
                <a:latin typeface="Söhne"/>
              </a:rPr>
              <a:t>.</a:t>
            </a:r>
          </a:p>
          <a:p>
            <a:pPr algn="l">
              <a:buFont typeface="+mj-lt"/>
              <a:buAutoNum type="arabicPeriod"/>
            </a:pPr>
            <a:r>
              <a:rPr lang="fr-FR" sz="1400" b="1" i="0" u="none" strike="noStrike" dirty="0" err="1">
                <a:effectLst/>
                <a:latin typeface="Söhne"/>
              </a:rPr>
              <a:t>Visualization</a:t>
            </a:r>
            <a:r>
              <a:rPr lang="fr-FR" sz="1400" b="1" i="0" u="none" strike="noStrike" dirty="0">
                <a:effectLst/>
                <a:latin typeface="Söhne"/>
              </a:rPr>
              <a:t> of </a:t>
            </a:r>
            <a:r>
              <a:rPr lang="fr-FR" sz="1400" b="1" i="0" u="none" strike="noStrike" dirty="0" err="1">
                <a:effectLst/>
                <a:latin typeface="Söhne"/>
              </a:rPr>
              <a:t>Similarity</a:t>
            </a:r>
            <a:r>
              <a:rPr lang="fr-FR" sz="1400" b="0" i="0" u="none" strike="noStrike" dirty="0">
                <a:effectLst/>
                <a:latin typeface="Söhne"/>
              </a:rPr>
              <a:t>: A </a:t>
            </a:r>
            <a:r>
              <a:rPr lang="fr-FR" sz="1400" b="0" i="0" u="none" strike="noStrike" dirty="0" err="1">
                <a:effectLst/>
                <a:latin typeface="Söhne"/>
              </a:rPr>
              <a:t>heatmap</a:t>
            </a:r>
            <a:r>
              <a:rPr lang="fr-FR" sz="1400" b="0" i="0" u="none" strike="noStrike" dirty="0">
                <a:effectLst/>
                <a:latin typeface="Söhne"/>
              </a:rPr>
              <a:t> </a:t>
            </a:r>
            <a:r>
              <a:rPr lang="fr-FR" sz="1400" b="0" i="0" u="none" strike="noStrike" dirty="0" err="1">
                <a:effectLst/>
                <a:latin typeface="Söhne"/>
              </a:rPr>
              <a:t>is</a:t>
            </a:r>
            <a:r>
              <a:rPr lang="fr-FR" sz="1400" b="0" i="0" u="none" strike="noStrike" dirty="0">
                <a:effectLst/>
                <a:latin typeface="Söhne"/>
              </a:rPr>
              <a:t> </a:t>
            </a:r>
            <a:r>
              <a:rPr lang="fr-FR" sz="1400" b="0" i="0" u="none" strike="noStrike" dirty="0" err="1">
                <a:effectLst/>
                <a:latin typeface="Söhne"/>
              </a:rPr>
              <a:t>generated</a:t>
            </a:r>
            <a:r>
              <a:rPr lang="fr-FR" sz="1400" b="0" i="0" u="none" strike="noStrike" dirty="0">
                <a:effectLst/>
                <a:latin typeface="Söhne"/>
              </a:rPr>
              <a:t> to </a:t>
            </a:r>
            <a:r>
              <a:rPr lang="fr-FR" sz="1400" b="0" i="0" u="none" strike="noStrike" dirty="0" err="1">
                <a:effectLst/>
                <a:latin typeface="Söhne"/>
              </a:rPr>
              <a:t>visually</a:t>
            </a:r>
            <a:r>
              <a:rPr lang="fr-FR" sz="1400" b="0" i="0" u="none" strike="noStrike" dirty="0">
                <a:effectLst/>
                <a:latin typeface="Söhne"/>
              </a:rPr>
              <a:t> </a:t>
            </a:r>
            <a:r>
              <a:rPr lang="fr-FR" sz="1400" b="0" i="0" u="none" strike="noStrike" dirty="0" err="1">
                <a:effectLst/>
                <a:latin typeface="Söhne"/>
              </a:rPr>
              <a:t>represent</a:t>
            </a:r>
            <a:r>
              <a:rPr lang="fr-FR" sz="1400" b="0" i="0" u="none" strike="noStrike" dirty="0">
                <a:effectLst/>
                <a:latin typeface="Söhne"/>
              </a:rPr>
              <a:t> the </a:t>
            </a:r>
            <a:r>
              <a:rPr lang="fr-FR" sz="1400" b="0" i="0" u="none" strike="noStrike" dirty="0" err="1">
                <a:effectLst/>
                <a:latin typeface="Söhne"/>
              </a:rPr>
              <a:t>similarity</a:t>
            </a:r>
            <a:r>
              <a:rPr lang="fr-FR" sz="1400" b="0" i="0" u="none" strike="noStrike" dirty="0">
                <a:effectLst/>
                <a:latin typeface="Söhne"/>
              </a:rPr>
              <a:t> scores </a:t>
            </a:r>
            <a:r>
              <a:rPr lang="fr-FR" sz="1400" b="0" i="0" u="none" strike="noStrike" dirty="0" err="1">
                <a:effectLst/>
                <a:latin typeface="Söhne"/>
              </a:rPr>
              <a:t>between</a:t>
            </a:r>
            <a:r>
              <a:rPr lang="fr-FR" sz="1400" b="0" i="0" u="none" strike="noStrike" dirty="0">
                <a:effectLst/>
                <a:latin typeface="Söhne"/>
              </a:rPr>
              <a:t> courses, </a:t>
            </a:r>
            <a:r>
              <a:rPr lang="fr-FR" sz="1400" b="0" i="0" u="none" strike="noStrike" dirty="0" err="1">
                <a:effectLst/>
                <a:latin typeface="Söhne"/>
              </a:rPr>
              <a:t>aiding</a:t>
            </a:r>
            <a:r>
              <a:rPr lang="fr-FR" sz="1400" b="0" i="0" u="none" strike="noStrike" dirty="0">
                <a:effectLst/>
                <a:latin typeface="Söhne"/>
              </a:rPr>
              <a:t> in </a:t>
            </a:r>
            <a:r>
              <a:rPr lang="fr-FR" sz="1400" b="0" i="0" u="none" strike="noStrike" dirty="0" err="1">
                <a:effectLst/>
                <a:latin typeface="Söhne"/>
              </a:rPr>
              <a:t>understanding</a:t>
            </a:r>
            <a:r>
              <a:rPr lang="fr-FR" sz="1400" b="0" i="0" u="none" strike="noStrike" dirty="0">
                <a:effectLst/>
                <a:latin typeface="Söhne"/>
              </a:rPr>
              <a:t> the </a:t>
            </a:r>
            <a:r>
              <a:rPr lang="fr-FR" sz="1400" b="0" i="0" u="none" strike="noStrike" dirty="0" err="1">
                <a:effectLst/>
                <a:latin typeface="Söhne"/>
              </a:rPr>
              <a:t>relationships</a:t>
            </a:r>
            <a:r>
              <a:rPr lang="fr-FR" sz="1400" b="0" i="0" u="none" strike="noStrike" dirty="0">
                <a:effectLst/>
                <a:latin typeface="Söhne"/>
              </a:rPr>
              <a:t> </a:t>
            </a:r>
            <a:r>
              <a:rPr lang="fr-FR" sz="1400" b="0" i="0" u="none" strike="noStrike" dirty="0" err="1">
                <a:effectLst/>
                <a:latin typeface="Söhne"/>
              </a:rPr>
              <a:t>based</a:t>
            </a:r>
            <a:r>
              <a:rPr lang="fr-FR" sz="1400" b="0" i="0" u="none" strike="noStrike" dirty="0">
                <a:effectLst/>
                <a:latin typeface="Söhne"/>
              </a:rPr>
              <a:t> on content.</a:t>
            </a:r>
          </a:p>
          <a:p>
            <a:pPr algn="l">
              <a:buFont typeface="+mj-lt"/>
              <a:buAutoNum type="arabicPeriod"/>
            </a:pPr>
            <a:r>
              <a:rPr lang="fr-FR" sz="1400" b="1" i="0" u="none" strike="noStrike" dirty="0" err="1">
                <a:effectLst/>
                <a:latin typeface="Söhne"/>
              </a:rPr>
              <a:t>Recommendation</a:t>
            </a:r>
            <a:r>
              <a:rPr lang="fr-FR" sz="1400" b="1" i="0" u="none" strike="noStrike" dirty="0">
                <a:effectLst/>
                <a:latin typeface="Söhne"/>
              </a:rPr>
              <a:t> System</a:t>
            </a:r>
            <a:r>
              <a:rPr lang="fr-FR" sz="1400" b="0" i="0" u="none" strike="noStrike" dirty="0">
                <a:effectLst/>
                <a:latin typeface="Söhne"/>
              </a:rPr>
              <a:t>: </a:t>
            </a:r>
            <a:r>
              <a:rPr lang="fr-FR" sz="1400" b="0" i="0" u="none" strike="noStrike" dirty="0" err="1">
                <a:effectLst/>
                <a:latin typeface="Söhne"/>
              </a:rPr>
              <a:t>Utilizing</a:t>
            </a:r>
            <a:r>
              <a:rPr lang="fr-FR" sz="1400" b="0" i="0" u="none" strike="noStrike" dirty="0">
                <a:effectLst/>
                <a:latin typeface="Söhne"/>
              </a:rPr>
              <a:t> the </a:t>
            </a:r>
            <a:r>
              <a:rPr lang="fr-FR" sz="1400" b="0" i="0" u="none" strike="noStrike" dirty="0" err="1">
                <a:effectLst/>
                <a:latin typeface="Söhne"/>
              </a:rPr>
              <a:t>similarity</a:t>
            </a:r>
            <a:r>
              <a:rPr lang="fr-FR" sz="1400" b="0" i="0" u="none" strike="noStrike" dirty="0">
                <a:effectLst/>
                <a:latin typeface="Söhne"/>
              </a:rPr>
              <a:t> matrix, the system </a:t>
            </a:r>
            <a:r>
              <a:rPr lang="fr-FR" sz="1400" b="0" i="0" u="none" strike="noStrike" dirty="0" err="1">
                <a:effectLst/>
                <a:latin typeface="Söhne"/>
              </a:rPr>
              <a:t>recommends</a:t>
            </a:r>
            <a:r>
              <a:rPr lang="fr-FR" sz="1400" b="0" i="0" u="none" strike="noStrike" dirty="0">
                <a:effectLst/>
                <a:latin typeface="Söhne"/>
              </a:rPr>
              <a:t> new courses to </a:t>
            </a:r>
            <a:r>
              <a:rPr lang="fr-FR" sz="1400" b="0" i="0" u="none" strike="noStrike" dirty="0" err="1">
                <a:effectLst/>
                <a:latin typeface="Söhne"/>
              </a:rPr>
              <a:t>users</a:t>
            </a:r>
            <a:r>
              <a:rPr lang="fr-FR" sz="1400" b="0" i="0" u="none" strike="noStrike" dirty="0">
                <a:effectLst/>
                <a:latin typeface="Söhne"/>
              </a:rPr>
              <a:t> </a:t>
            </a:r>
            <a:r>
              <a:rPr lang="fr-FR" sz="1400" b="0" i="0" u="none" strike="noStrike" dirty="0" err="1">
                <a:effectLst/>
                <a:latin typeface="Söhne"/>
              </a:rPr>
              <a:t>based</a:t>
            </a:r>
            <a:r>
              <a:rPr lang="fr-FR" sz="1400" b="0" i="0" u="none" strike="noStrike" dirty="0">
                <a:effectLst/>
                <a:latin typeface="Söhne"/>
              </a:rPr>
              <a:t> on the courses </a:t>
            </a:r>
            <a:r>
              <a:rPr lang="fr-FR" sz="1400" b="0" i="0" u="none" strike="noStrike" dirty="0" err="1">
                <a:effectLst/>
                <a:latin typeface="Söhne"/>
              </a:rPr>
              <a:t>they</a:t>
            </a:r>
            <a:r>
              <a:rPr lang="fr-FR" sz="1400" b="0" i="0" u="none" strike="noStrike" dirty="0">
                <a:effectLst/>
                <a:latin typeface="Söhne"/>
              </a:rPr>
              <a:t> have </a:t>
            </a:r>
            <a:r>
              <a:rPr lang="fr-FR" sz="1400" b="0" i="0" u="none" strike="noStrike" dirty="0" err="1">
                <a:effectLst/>
                <a:latin typeface="Söhne"/>
              </a:rPr>
              <a:t>previously</a:t>
            </a:r>
            <a:r>
              <a:rPr lang="fr-FR" sz="1400" b="0" i="0" u="none" strike="noStrike" dirty="0">
                <a:effectLst/>
                <a:latin typeface="Söhne"/>
              </a:rPr>
              <a:t> </a:t>
            </a:r>
            <a:r>
              <a:rPr lang="fr-FR" sz="1400" b="0" i="0" u="none" strike="noStrike" dirty="0" err="1">
                <a:effectLst/>
                <a:latin typeface="Söhne"/>
              </a:rPr>
              <a:t>interacted</a:t>
            </a:r>
            <a:r>
              <a:rPr lang="fr-FR" sz="1400" b="0" i="0" u="none" strike="noStrike" dirty="0">
                <a:effectLst/>
                <a:latin typeface="Söhne"/>
              </a:rPr>
              <a:t> </a:t>
            </a:r>
            <a:r>
              <a:rPr lang="fr-FR" sz="1400" b="0" i="0" u="none" strike="noStrike" dirty="0" err="1">
                <a:effectLst/>
                <a:latin typeface="Söhne"/>
              </a:rPr>
              <a:t>with</a:t>
            </a:r>
            <a:r>
              <a:rPr lang="fr-FR" sz="1400" b="0" i="0" u="none" strike="noStrike" dirty="0">
                <a:effectLst/>
                <a:latin typeface="Söhne"/>
              </a:rPr>
              <a:t>, leveraging </a:t>
            </a:r>
            <a:r>
              <a:rPr lang="fr-FR" sz="1400" b="0" i="0" u="none" strike="noStrike" dirty="0" err="1">
                <a:effectLst/>
                <a:latin typeface="Söhne"/>
              </a:rPr>
              <a:t>similarities</a:t>
            </a:r>
            <a:r>
              <a:rPr lang="fr-FR" sz="1400" b="0" i="0" u="none" strike="noStrike" dirty="0">
                <a:effectLst/>
                <a:latin typeface="Söhne"/>
              </a:rPr>
              <a:t> to </a:t>
            </a:r>
            <a:r>
              <a:rPr lang="fr-FR" sz="1400" b="0" i="0" u="none" strike="noStrike" dirty="0" err="1">
                <a:effectLst/>
                <a:latin typeface="Söhne"/>
              </a:rPr>
              <a:t>predict</a:t>
            </a:r>
            <a:r>
              <a:rPr lang="fr-FR" sz="1400" b="0" i="0" u="none" strike="noStrike" dirty="0">
                <a:effectLst/>
                <a:latin typeface="Söhne"/>
              </a:rPr>
              <a:t> </a:t>
            </a:r>
            <a:r>
              <a:rPr lang="fr-FR" sz="1400" b="0" i="0" u="none" strike="noStrike" dirty="0" err="1">
                <a:effectLst/>
                <a:latin typeface="Söhne"/>
              </a:rPr>
              <a:t>interests</a:t>
            </a:r>
            <a:r>
              <a:rPr lang="fr-FR" sz="1400" b="0" i="0" u="none" strike="noStrike" dirty="0">
                <a:effectLst/>
                <a:latin typeface="Söhne"/>
              </a:rPr>
              <a:t>.</a:t>
            </a:r>
          </a:p>
          <a:p>
            <a:pPr algn="l">
              <a:buFont typeface="+mj-lt"/>
              <a:buAutoNum type="arabicPeriod"/>
            </a:pPr>
            <a:r>
              <a:rPr lang="fr-FR" sz="1400" b="1" i="0" u="none" strike="noStrike" dirty="0" err="1">
                <a:effectLst/>
                <a:latin typeface="Söhne"/>
              </a:rPr>
              <a:t>Results</a:t>
            </a:r>
            <a:r>
              <a:rPr lang="fr-FR" sz="1400" b="1" i="0" u="none" strike="noStrike" dirty="0">
                <a:effectLst/>
                <a:latin typeface="Söhne"/>
              </a:rPr>
              <a:t> </a:t>
            </a:r>
            <a:r>
              <a:rPr lang="fr-FR" sz="1400" b="1" i="0" u="none" strike="noStrike" dirty="0" err="1">
                <a:effectLst/>
                <a:latin typeface="Söhne"/>
              </a:rPr>
              <a:t>Analysis</a:t>
            </a:r>
            <a:r>
              <a:rPr lang="fr-FR" sz="1400" b="0" i="0" u="none" strike="noStrike" dirty="0">
                <a:effectLst/>
                <a:latin typeface="Söhne"/>
              </a:rPr>
              <a:t>: The </a:t>
            </a:r>
            <a:r>
              <a:rPr lang="fr-FR" sz="1400" b="0" i="0" u="none" strike="noStrike" dirty="0" err="1">
                <a:effectLst/>
                <a:latin typeface="Söhne"/>
              </a:rPr>
              <a:t>effectiveness</a:t>
            </a:r>
            <a:r>
              <a:rPr lang="fr-FR" sz="1400" b="0" i="0" u="none" strike="noStrike" dirty="0">
                <a:effectLst/>
                <a:latin typeface="Söhne"/>
              </a:rPr>
              <a:t> of the </a:t>
            </a:r>
            <a:r>
              <a:rPr lang="fr-FR" sz="1400" b="0" i="0" u="none" strike="noStrike" dirty="0" err="1">
                <a:effectLst/>
                <a:latin typeface="Söhne"/>
              </a:rPr>
              <a:t>recommendations</a:t>
            </a:r>
            <a:r>
              <a:rPr lang="fr-FR" sz="1400" b="0" i="0" u="none" strike="noStrike" dirty="0">
                <a:effectLst/>
                <a:latin typeface="Söhne"/>
              </a:rPr>
              <a:t> </a:t>
            </a:r>
            <a:r>
              <a:rPr lang="fr-FR" sz="1400" b="0" i="0" u="none" strike="noStrike" dirty="0" err="1">
                <a:effectLst/>
                <a:latin typeface="Söhne"/>
              </a:rPr>
              <a:t>is</a:t>
            </a:r>
            <a:r>
              <a:rPr lang="fr-FR" sz="1400" b="0" i="0" u="none" strike="noStrike" dirty="0">
                <a:effectLst/>
                <a:latin typeface="Söhne"/>
              </a:rPr>
              <a:t> </a:t>
            </a:r>
            <a:r>
              <a:rPr lang="fr-FR" sz="1400" b="0" i="0" u="none" strike="noStrike" dirty="0" err="1">
                <a:effectLst/>
                <a:latin typeface="Söhne"/>
              </a:rPr>
              <a:t>analyzed</a:t>
            </a:r>
            <a:r>
              <a:rPr lang="fr-FR" sz="1400" b="0" i="0" u="none" strike="noStrike" dirty="0">
                <a:effectLst/>
                <a:latin typeface="Söhne"/>
              </a:rPr>
              <a:t>, </a:t>
            </a:r>
            <a:r>
              <a:rPr lang="fr-FR" sz="1400" b="0" i="0" u="none" strike="noStrike" dirty="0" err="1">
                <a:effectLst/>
                <a:latin typeface="Söhne"/>
              </a:rPr>
              <a:t>providing</a:t>
            </a:r>
            <a:r>
              <a:rPr lang="fr-FR" sz="1400" b="0" i="0" u="none" strike="noStrike" dirty="0">
                <a:effectLst/>
                <a:latin typeface="Söhne"/>
              </a:rPr>
              <a:t> insights </a:t>
            </a:r>
            <a:r>
              <a:rPr lang="fr-FR" sz="1400" b="0" i="0" u="none" strike="noStrike" dirty="0" err="1">
                <a:effectLst/>
                <a:latin typeface="Söhne"/>
              </a:rPr>
              <a:t>such</a:t>
            </a:r>
            <a:r>
              <a:rPr lang="fr-FR" sz="1400" b="0" i="0" u="none" strike="noStrike" dirty="0">
                <a:effectLst/>
                <a:latin typeface="Söhne"/>
              </a:rPr>
              <a:t> as the </a:t>
            </a:r>
            <a:r>
              <a:rPr lang="fr-FR" sz="1400" b="0" i="0" u="none" strike="noStrike" dirty="0" err="1">
                <a:effectLst/>
                <a:latin typeface="Söhne"/>
              </a:rPr>
              <a:t>average</a:t>
            </a:r>
            <a:r>
              <a:rPr lang="fr-FR" sz="1400" b="0" i="0" u="none" strike="noStrike" dirty="0">
                <a:effectLst/>
                <a:latin typeface="Söhne"/>
              </a:rPr>
              <a:t> </a:t>
            </a:r>
            <a:r>
              <a:rPr lang="fr-FR" sz="1400" b="0" i="0" u="none" strike="noStrike" dirty="0" err="1">
                <a:effectLst/>
                <a:latin typeface="Söhne"/>
              </a:rPr>
              <a:t>number</a:t>
            </a:r>
            <a:r>
              <a:rPr lang="fr-FR" sz="1400" b="0" i="0" u="none" strike="noStrike" dirty="0">
                <a:effectLst/>
                <a:latin typeface="Söhne"/>
              </a:rPr>
              <a:t> of courses </a:t>
            </a:r>
            <a:r>
              <a:rPr lang="fr-FR" sz="1400" b="0" i="0" u="none" strike="noStrike" dirty="0" err="1">
                <a:effectLst/>
                <a:latin typeface="Söhne"/>
              </a:rPr>
              <a:t>recommended</a:t>
            </a:r>
            <a:r>
              <a:rPr lang="fr-FR" sz="1400" b="0" i="0" u="none" strike="noStrike" dirty="0">
                <a:effectLst/>
                <a:latin typeface="Söhne"/>
              </a:rPr>
              <a:t> per user and </a:t>
            </a:r>
            <a:r>
              <a:rPr lang="fr-FR" sz="1400" b="0" i="0" u="none" strike="noStrike" dirty="0" err="1">
                <a:effectLst/>
                <a:latin typeface="Söhne"/>
              </a:rPr>
              <a:t>identifying</a:t>
            </a:r>
            <a:r>
              <a:rPr lang="fr-FR" sz="1400" b="0" i="0" u="none" strike="noStrike" dirty="0">
                <a:effectLst/>
                <a:latin typeface="Söhne"/>
              </a:rPr>
              <a:t> the </a:t>
            </a:r>
            <a:r>
              <a:rPr lang="fr-FR" sz="1400" b="0" i="0" u="none" strike="noStrike" dirty="0" err="1">
                <a:effectLst/>
                <a:latin typeface="Söhne"/>
              </a:rPr>
              <a:t>most</a:t>
            </a:r>
            <a:r>
              <a:rPr lang="fr-FR" sz="1400" b="0" i="0" u="none" strike="noStrike" dirty="0">
                <a:effectLst/>
                <a:latin typeface="Söhne"/>
              </a:rPr>
              <a:t> </a:t>
            </a:r>
            <a:r>
              <a:rPr lang="fr-FR" sz="1400" b="0" i="0" u="none" strike="noStrike" dirty="0" err="1">
                <a:effectLst/>
                <a:latin typeface="Söhne"/>
              </a:rPr>
              <a:t>frequently</a:t>
            </a:r>
            <a:r>
              <a:rPr lang="fr-FR" sz="1400" b="0" i="0" u="none" strike="noStrike" dirty="0">
                <a:effectLst/>
                <a:latin typeface="Söhne"/>
              </a:rPr>
              <a:t> </a:t>
            </a:r>
            <a:r>
              <a:rPr lang="fr-FR" sz="1400" b="0" i="0" u="none" strike="noStrike" dirty="0" err="1">
                <a:effectLst/>
                <a:latin typeface="Söhne"/>
              </a:rPr>
              <a:t>recommended</a:t>
            </a:r>
            <a:r>
              <a:rPr lang="fr-FR" sz="1400" b="0" i="0" u="none" strike="noStrike" dirty="0">
                <a:effectLst/>
                <a:latin typeface="Söhne"/>
              </a:rPr>
              <a:t> courses.</a:t>
            </a:r>
          </a:p>
          <a:p>
            <a:pPr algn="l">
              <a:buFont typeface="+mj-lt"/>
              <a:buAutoNum type="arabicPeriod"/>
            </a:pPr>
            <a:r>
              <a:rPr lang="fr-FR" sz="1400" b="1" i="0" u="none" strike="noStrike" dirty="0" err="1">
                <a:effectLst/>
                <a:latin typeface="Söhne"/>
              </a:rPr>
              <a:t>Visualization</a:t>
            </a:r>
            <a:r>
              <a:rPr lang="fr-FR" sz="1400" b="1" i="0" u="none" strike="noStrike" dirty="0">
                <a:effectLst/>
                <a:latin typeface="Söhne"/>
              </a:rPr>
              <a:t> of </a:t>
            </a:r>
            <a:r>
              <a:rPr lang="fr-FR" sz="1400" b="1" i="0" u="none" strike="noStrike" dirty="0" err="1">
                <a:effectLst/>
                <a:latin typeface="Söhne"/>
              </a:rPr>
              <a:t>Results</a:t>
            </a:r>
            <a:r>
              <a:rPr lang="fr-FR" sz="1400" b="0" i="0" u="none" strike="noStrike" dirty="0">
                <a:effectLst/>
                <a:latin typeface="Söhne"/>
              </a:rPr>
              <a:t>: </a:t>
            </a:r>
            <a:r>
              <a:rPr lang="fr-FR" sz="1400" b="0" i="0" u="none" strike="noStrike" dirty="0" err="1">
                <a:effectLst/>
                <a:latin typeface="Söhne"/>
              </a:rPr>
              <a:t>Results</a:t>
            </a:r>
            <a:r>
              <a:rPr lang="fr-FR" sz="1400" b="0" i="0" u="none" strike="noStrike" dirty="0">
                <a:effectLst/>
                <a:latin typeface="Söhne"/>
              </a:rPr>
              <a:t> are </a:t>
            </a:r>
            <a:r>
              <a:rPr lang="fr-FR" sz="1400" b="0" i="0" u="none" strike="noStrike" dirty="0" err="1">
                <a:effectLst/>
                <a:latin typeface="Söhne"/>
              </a:rPr>
              <a:t>visually</a:t>
            </a:r>
            <a:r>
              <a:rPr lang="fr-FR" sz="1400" b="0" i="0" u="none" strike="noStrike" dirty="0">
                <a:effectLst/>
                <a:latin typeface="Söhne"/>
              </a:rPr>
              <a:t> </a:t>
            </a:r>
            <a:r>
              <a:rPr lang="fr-FR" sz="1400" b="0" i="0" u="none" strike="noStrike" dirty="0" err="1">
                <a:effectLst/>
                <a:latin typeface="Söhne"/>
              </a:rPr>
              <a:t>presented</a:t>
            </a:r>
            <a:r>
              <a:rPr lang="fr-FR" sz="1400" b="0" i="0" u="none" strike="noStrike" dirty="0">
                <a:effectLst/>
                <a:latin typeface="Söhne"/>
              </a:rPr>
              <a:t> </a:t>
            </a:r>
            <a:r>
              <a:rPr lang="fr-FR" sz="1400" b="0" i="0" u="none" strike="noStrike" dirty="0" err="1">
                <a:effectLst/>
                <a:latin typeface="Söhne"/>
              </a:rPr>
              <a:t>through</a:t>
            </a:r>
            <a:r>
              <a:rPr lang="fr-FR" sz="1400" b="0" i="0" u="none" strike="noStrike" dirty="0">
                <a:effectLst/>
                <a:latin typeface="Söhne"/>
              </a:rPr>
              <a:t> charts </a:t>
            </a:r>
            <a:r>
              <a:rPr lang="fr-FR" sz="1400" b="0" i="0" u="none" strike="noStrike" dirty="0" err="1">
                <a:effectLst/>
                <a:latin typeface="Söhne"/>
              </a:rPr>
              <a:t>that</a:t>
            </a:r>
            <a:r>
              <a:rPr lang="fr-FR" sz="1400" b="0" i="0" u="none" strike="noStrike" dirty="0">
                <a:effectLst/>
                <a:latin typeface="Söhne"/>
              </a:rPr>
              <a:t> show the distribution and </a:t>
            </a:r>
            <a:r>
              <a:rPr lang="fr-FR" sz="1400" b="0" i="0" u="none" strike="noStrike" dirty="0" err="1">
                <a:effectLst/>
                <a:latin typeface="Söhne"/>
              </a:rPr>
              <a:t>frequency</a:t>
            </a:r>
            <a:r>
              <a:rPr lang="fr-FR" sz="1400" b="0" i="0" u="none" strike="noStrike" dirty="0">
                <a:effectLst/>
                <a:latin typeface="Söhne"/>
              </a:rPr>
              <a:t> of </a:t>
            </a:r>
            <a:r>
              <a:rPr lang="fr-FR" sz="1400" b="0" i="0" u="none" strike="noStrike" dirty="0" err="1">
                <a:effectLst/>
                <a:latin typeface="Söhne"/>
              </a:rPr>
              <a:t>recommended</a:t>
            </a:r>
            <a:r>
              <a:rPr lang="fr-FR" sz="1400" b="0" i="0" u="none" strike="noStrike" dirty="0">
                <a:effectLst/>
                <a:latin typeface="Söhne"/>
              </a:rPr>
              <a:t> courses, </a:t>
            </a:r>
            <a:r>
              <a:rPr lang="fr-FR" sz="1400" b="0" i="0" u="none" strike="noStrike" dirty="0" err="1">
                <a:effectLst/>
                <a:latin typeface="Söhne"/>
              </a:rPr>
              <a:t>including</a:t>
            </a:r>
            <a:r>
              <a:rPr lang="fr-FR" sz="1400" b="0" i="0" u="none" strike="noStrike" dirty="0">
                <a:effectLst/>
                <a:latin typeface="Söhne"/>
              </a:rPr>
              <a:t> </a:t>
            </a:r>
            <a:r>
              <a:rPr lang="fr-FR" sz="1400" b="0" i="0" u="none" strike="noStrike" dirty="0" err="1">
                <a:effectLst/>
                <a:latin typeface="Söhne"/>
              </a:rPr>
              <a:t>detailed</a:t>
            </a:r>
            <a:r>
              <a:rPr lang="fr-FR" sz="1400" b="0" i="0" u="none" strike="noStrike" dirty="0">
                <a:effectLst/>
                <a:latin typeface="Söhne"/>
              </a:rPr>
              <a:t> displays of the top </a:t>
            </a:r>
            <a:r>
              <a:rPr lang="fr-FR" sz="1400" b="0" i="0" u="none" strike="noStrike" dirty="0" err="1">
                <a:effectLst/>
                <a:latin typeface="Söhne"/>
              </a:rPr>
              <a:t>recommended</a:t>
            </a:r>
            <a:r>
              <a:rPr lang="fr-FR" sz="1400" b="0" i="0" u="none" strike="noStrike" dirty="0">
                <a:effectLst/>
                <a:latin typeface="Söhne"/>
              </a:rPr>
              <a:t> courses.</a:t>
            </a:r>
          </a:p>
        </p:txBody>
      </p:sp>
    </p:spTree>
    <p:extLst>
      <p:ext uri="{BB962C8B-B14F-4D97-AF65-F5344CB8AC3E}">
        <p14:creationId xmlns:p14="http://schemas.microsoft.com/office/powerpoint/2010/main" val="1958491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dirty="0"/>
              <a:t>Evaluation results of course similarity based recommender system</a:t>
            </a:r>
            <a:endParaRPr lang="en-US" sz="2600" kern="1200" dirty="0">
              <a:ea typeface="+mj-ea"/>
              <a:cs typeface="+mj-cs"/>
            </a:endParaRP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630935" y="2807208"/>
            <a:ext cx="3866159"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0" i="0" u="none" strike="noStrike" dirty="0">
              <a:effectLst/>
            </a:endParaRPr>
          </a:p>
          <a:p>
            <a:r>
              <a:rPr lang="fr-FR" sz="1600" dirty="0" err="1"/>
              <a:t>Similarity</a:t>
            </a:r>
            <a:r>
              <a:rPr lang="fr-FR" sz="1600" dirty="0"/>
              <a:t> </a:t>
            </a:r>
            <a:r>
              <a:rPr lang="fr-FR" sz="1600" dirty="0" err="1"/>
              <a:t>threshold</a:t>
            </a:r>
            <a:r>
              <a:rPr lang="fr-FR" sz="1600" dirty="0"/>
              <a:t> (</a:t>
            </a:r>
            <a:r>
              <a:rPr lang="fr-FR" sz="1600" dirty="0" err="1"/>
              <a:t>threshold</a:t>
            </a:r>
            <a:r>
              <a:rPr lang="fr-FR" sz="1600" dirty="0"/>
              <a:t>): The value </a:t>
            </a:r>
            <a:r>
              <a:rPr lang="fr-FR" sz="1600" dirty="0" err="1"/>
              <a:t>is</a:t>
            </a:r>
            <a:r>
              <a:rPr lang="fr-FR" sz="1600" dirty="0"/>
              <a:t> set to 0.6. This </a:t>
            </a:r>
            <a:r>
              <a:rPr lang="fr-FR" sz="1600" dirty="0" err="1"/>
              <a:t>threshold</a:t>
            </a:r>
            <a:r>
              <a:rPr lang="fr-FR" sz="1600" dirty="0"/>
              <a:t> </a:t>
            </a:r>
            <a:r>
              <a:rPr lang="fr-FR" sz="1600" dirty="0" err="1"/>
              <a:t>is</a:t>
            </a:r>
            <a:r>
              <a:rPr lang="fr-FR" sz="1600" dirty="0"/>
              <a:t> </a:t>
            </a:r>
            <a:r>
              <a:rPr lang="fr-FR" sz="1600" dirty="0" err="1"/>
              <a:t>used</a:t>
            </a:r>
            <a:r>
              <a:rPr lang="fr-FR" sz="1600" dirty="0"/>
              <a:t> to </a:t>
            </a:r>
            <a:r>
              <a:rPr lang="fr-FR" sz="1600" dirty="0" err="1"/>
              <a:t>determine</a:t>
            </a:r>
            <a:r>
              <a:rPr lang="fr-FR" sz="1600" dirty="0"/>
              <a:t> if a course </a:t>
            </a:r>
            <a:r>
              <a:rPr lang="fr-FR" sz="1600" dirty="0" err="1"/>
              <a:t>is</a:t>
            </a:r>
            <a:r>
              <a:rPr lang="fr-FR" sz="1600" dirty="0"/>
              <a:t> </a:t>
            </a:r>
            <a:r>
              <a:rPr lang="fr-FR" sz="1600" dirty="0" err="1"/>
              <a:t>similar</a:t>
            </a:r>
            <a:r>
              <a:rPr lang="fr-FR" sz="1600" dirty="0"/>
              <a:t> </a:t>
            </a:r>
            <a:r>
              <a:rPr lang="fr-FR" sz="1600" dirty="0" err="1"/>
              <a:t>enough</a:t>
            </a:r>
            <a:r>
              <a:rPr lang="fr-FR" sz="1600" dirty="0"/>
              <a:t> to </a:t>
            </a:r>
            <a:r>
              <a:rPr lang="fr-FR" sz="1600" dirty="0" err="1"/>
              <a:t>be</a:t>
            </a:r>
            <a:r>
              <a:rPr lang="fr-FR" sz="1600" dirty="0"/>
              <a:t> </a:t>
            </a:r>
            <a:r>
              <a:rPr lang="fr-FR" sz="1600" dirty="0" err="1"/>
              <a:t>recommended</a:t>
            </a:r>
            <a:r>
              <a:rPr lang="fr-FR" sz="1600" dirty="0"/>
              <a:t>. Courses </a:t>
            </a:r>
            <a:r>
              <a:rPr lang="fr-FR" sz="1600" dirty="0" err="1"/>
              <a:t>with</a:t>
            </a:r>
            <a:r>
              <a:rPr lang="fr-FR" sz="1600" dirty="0"/>
              <a:t> a </a:t>
            </a:r>
            <a:r>
              <a:rPr lang="fr-FR" sz="1600" dirty="0" err="1"/>
              <a:t>similarity</a:t>
            </a:r>
            <a:r>
              <a:rPr lang="fr-FR" sz="1600" dirty="0"/>
              <a:t> score </a:t>
            </a:r>
            <a:r>
              <a:rPr lang="fr-FR" sz="1600" dirty="0" err="1"/>
              <a:t>greater</a:t>
            </a:r>
            <a:r>
              <a:rPr lang="fr-FR" sz="1600" dirty="0"/>
              <a:t> </a:t>
            </a:r>
            <a:r>
              <a:rPr lang="fr-FR" sz="1600" dirty="0" err="1"/>
              <a:t>than</a:t>
            </a:r>
            <a:r>
              <a:rPr lang="fr-FR" sz="1600" dirty="0"/>
              <a:t> or </a:t>
            </a:r>
            <a:r>
              <a:rPr lang="fr-FR" sz="1600" dirty="0" err="1"/>
              <a:t>equal</a:t>
            </a:r>
            <a:r>
              <a:rPr lang="fr-FR" sz="1600" dirty="0"/>
              <a:t> to </a:t>
            </a:r>
            <a:r>
              <a:rPr lang="fr-FR" sz="1600" dirty="0" err="1"/>
              <a:t>this</a:t>
            </a:r>
            <a:r>
              <a:rPr lang="fr-FR" sz="1600" dirty="0"/>
              <a:t> </a:t>
            </a:r>
            <a:r>
              <a:rPr lang="fr-FR" sz="1600" dirty="0" err="1"/>
              <a:t>threshold</a:t>
            </a:r>
            <a:r>
              <a:rPr lang="fr-FR" sz="1600" dirty="0"/>
              <a:t> are </a:t>
            </a:r>
            <a:r>
              <a:rPr lang="fr-FR" sz="1600" dirty="0" err="1"/>
              <a:t>considered</a:t>
            </a:r>
            <a:r>
              <a:rPr lang="fr-FR" sz="1600" dirty="0"/>
              <a:t> as </a:t>
            </a:r>
            <a:r>
              <a:rPr lang="fr-FR" sz="1600" dirty="0" err="1"/>
              <a:t>recommendations</a:t>
            </a:r>
            <a:r>
              <a:rPr lang="fr-FR" sz="1600" dirty="0"/>
              <a:t>. </a:t>
            </a:r>
            <a:r>
              <a:rPr lang="fr-FR" sz="1600" dirty="0" err="1"/>
              <a:t>threshold</a:t>
            </a:r>
            <a:r>
              <a:rPr lang="fr-FR" sz="1600" dirty="0"/>
              <a:t> = 0.6</a:t>
            </a:r>
          </a:p>
          <a:p>
            <a:r>
              <a:rPr lang="fr-FR" sz="1600" dirty="0"/>
              <a:t>Maximum </a:t>
            </a:r>
            <a:r>
              <a:rPr lang="fr-FR" sz="1600" dirty="0" err="1"/>
              <a:t>number</a:t>
            </a:r>
            <a:r>
              <a:rPr lang="fr-FR" sz="1600" dirty="0"/>
              <a:t> of </a:t>
            </a:r>
            <a:r>
              <a:rPr lang="fr-FR" sz="1600" dirty="0" err="1"/>
              <a:t>recommended</a:t>
            </a:r>
            <a:r>
              <a:rPr lang="fr-FR" sz="1600" dirty="0"/>
              <a:t> courses per user: 20</a:t>
            </a:r>
          </a:p>
          <a:p>
            <a:r>
              <a:rPr lang="fr-FR" sz="1600" dirty="0" err="1"/>
              <a:t>Similarity</a:t>
            </a:r>
            <a:r>
              <a:rPr lang="fr-FR" sz="1600" dirty="0"/>
              <a:t> matrix, user, course content, and </a:t>
            </a:r>
            <a:r>
              <a:rPr lang="fr-FR" sz="1600" dirty="0" err="1"/>
              <a:t>BoW</a:t>
            </a:r>
            <a:r>
              <a:rPr lang="fr-FR" sz="1600" dirty="0"/>
              <a:t> </a:t>
            </a:r>
            <a:r>
              <a:rPr lang="fr-FR" sz="1600" dirty="0" err="1"/>
              <a:t>dataset</a:t>
            </a:r>
            <a:endParaRPr lang="en-US" sz="1600" dirty="0">
              <a:cs typeface="Calibri"/>
            </a:endParaRPr>
          </a:p>
        </p:txBody>
      </p:sp>
      <p:sp>
        <p:nvSpPr>
          <p:cNvPr id="8" name="ZoneTexte 7">
            <a:extLst>
              <a:ext uri="{FF2B5EF4-FFF2-40B4-BE49-F238E27FC236}">
                <a16:creationId xmlns:a16="http://schemas.microsoft.com/office/drawing/2014/main" id="{12F83A67-ACF1-8AE5-28A2-9DD5DF21155B}"/>
              </a:ext>
            </a:extLst>
          </p:cNvPr>
          <p:cNvSpPr txBox="1"/>
          <p:nvPr/>
        </p:nvSpPr>
        <p:spPr>
          <a:xfrm>
            <a:off x="5412687" y="1211194"/>
            <a:ext cx="5438757" cy="923330"/>
          </a:xfrm>
          <a:prstGeom prst="rect">
            <a:avLst/>
          </a:prstGeom>
          <a:noFill/>
        </p:spPr>
        <p:txBody>
          <a:bodyPr wrap="square" rtlCol="0">
            <a:spAutoFit/>
          </a:bodyPr>
          <a:lstStyle/>
          <a:p>
            <a:pPr algn="l"/>
            <a:r>
              <a:rPr lang="fr-FR" b="0" i="0" dirty="0">
                <a:effectLst/>
                <a:highlight>
                  <a:srgbClr val="FFFFFF"/>
                </a:highlight>
                <a:latin typeface="var(--jp-code-font-family)"/>
              </a:rPr>
              <a:t>On </a:t>
            </a:r>
            <a:r>
              <a:rPr lang="fr-FR" b="0" i="0" dirty="0" err="1">
                <a:effectLst/>
                <a:highlight>
                  <a:srgbClr val="FFFFFF"/>
                </a:highlight>
                <a:latin typeface="var(--jp-code-font-family)"/>
              </a:rPr>
              <a:t>average</a:t>
            </a:r>
            <a:r>
              <a:rPr lang="fr-FR" b="0" i="0" dirty="0">
                <a:effectLst/>
                <a:highlight>
                  <a:srgbClr val="FFFFFF"/>
                </a:highlight>
                <a:latin typeface="var(--jp-code-font-family)"/>
              </a:rPr>
              <a:t>, 1.82 new/</a:t>
            </a:r>
            <a:r>
              <a:rPr lang="fr-FR" b="0" i="0" dirty="0" err="1">
                <a:effectLst/>
                <a:highlight>
                  <a:srgbClr val="FFFFFF"/>
                </a:highlight>
                <a:latin typeface="var(--jp-code-font-family)"/>
              </a:rPr>
              <a:t>unseen</a:t>
            </a:r>
            <a:r>
              <a:rPr lang="fr-FR" b="0" i="0" dirty="0">
                <a:effectLst/>
                <a:highlight>
                  <a:srgbClr val="FFFFFF"/>
                </a:highlight>
                <a:latin typeface="var(--jp-code-font-family)"/>
              </a:rPr>
              <a:t> courses have been </a:t>
            </a:r>
            <a:r>
              <a:rPr lang="fr-FR" b="0" i="0" dirty="0" err="1">
                <a:effectLst/>
                <a:highlight>
                  <a:srgbClr val="FFFFFF"/>
                </a:highlight>
                <a:latin typeface="var(--jp-code-font-family)"/>
              </a:rPr>
              <a:t>recommended</a:t>
            </a:r>
            <a:r>
              <a:rPr lang="fr-FR" b="0" i="0" dirty="0">
                <a:effectLst/>
                <a:highlight>
                  <a:srgbClr val="FFFFFF"/>
                </a:highlight>
                <a:latin typeface="var(--jp-code-font-family)"/>
              </a:rPr>
              <a:t> to </a:t>
            </a:r>
            <a:r>
              <a:rPr lang="fr-FR" b="0" i="0" dirty="0" err="1">
                <a:effectLst/>
                <a:highlight>
                  <a:srgbClr val="FFFFFF"/>
                </a:highlight>
                <a:latin typeface="var(--jp-code-font-family)"/>
              </a:rPr>
              <a:t>each</a:t>
            </a:r>
            <a:r>
              <a:rPr lang="fr-FR" b="0" i="0" dirty="0">
                <a:effectLst/>
                <a:highlight>
                  <a:srgbClr val="FFFFFF"/>
                </a:highlight>
                <a:latin typeface="var(--jp-code-font-family)"/>
              </a:rPr>
              <a:t> user. </a:t>
            </a:r>
          </a:p>
          <a:p>
            <a:endParaRPr lang="fr-FR" dirty="0"/>
          </a:p>
        </p:txBody>
      </p:sp>
      <p:sp>
        <p:nvSpPr>
          <p:cNvPr id="2" name="ZoneTexte 1">
            <a:extLst>
              <a:ext uri="{FF2B5EF4-FFF2-40B4-BE49-F238E27FC236}">
                <a16:creationId xmlns:a16="http://schemas.microsoft.com/office/drawing/2014/main" id="{831C24B1-73A4-7B32-D57E-488169FFAE2B}"/>
              </a:ext>
            </a:extLst>
          </p:cNvPr>
          <p:cNvSpPr txBox="1"/>
          <p:nvPr/>
        </p:nvSpPr>
        <p:spPr>
          <a:xfrm>
            <a:off x="5412687" y="2112118"/>
            <a:ext cx="4683718" cy="369332"/>
          </a:xfrm>
          <a:prstGeom prst="rect">
            <a:avLst/>
          </a:prstGeom>
          <a:noFill/>
        </p:spPr>
        <p:txBody>
          <a:bodyPr wrap="none" rtlCol="0">
            <a:spAutoFit/>
          </a:bodyPr>
          <a:lstStyle/>
          <a:p>
            <a:pPr algn="l"/>
            <a:r>
              <a:rPr lang="fr-FR" b="0" i="0" dirty="0">
                <a:effectLst/>
                <a:highlight>
                  <a:srgbClr val="FFFFFF"/>
                </a:highlight>
                <a:latin typeface="var(--jp-code-font-family)"/>
              </a:rPr>
              <a:t>Top-10 </a:t>
            </a:r>
            <a:r>
              <a:rPr lang="fr-FR" b="0" i="0" dirty="0" err="1">
                <a:effectLst/>
                <a:highlight>
                  <a:srgbClr val="FFFFFF"/>
                </a:highlight>
                <a:latin typeface="var(--jp-code-font-family)"/>
              </a:rPr>
              <a:t>most</a:t>
            </a:r>
            <a:r>
              <a:rPr lang="fr-FR" b="0" i="0" dirty="0">
                <a:effectLst/>
                <a:highlight>
                  <a:srgbClr val="FFFFFF"/>
                </a:highlight>
                <a:latin typeface="var(--jp-code-font-family)"/>
              </a:rPr>
              <a:t> </a:t>
            </a:r>
            <a:r>
              <a:rPr lang="fr-FR" b="0" i="0" dirty="0" err="1">
                <a:effectLst/>
                <a:highlight>
                  <a:srgbClr val="FFFFFF"/>
                </a:highlight>
                <a:latin typeface="var(--jp-code-font-family)"/>
              </a:rPr>
              <a:t>frequently</a:t>
            </a:r>
            <a:r>
              <a:rPr lang="fr-FR" b="0" i="0" dirty="0">
                <a:effectLst/>
                <a:highlight>
                  <a:srgbClr val="FFFFFF"/>
                </a:highlight>
                <a:latin typeface="var(--jp-code-font-family)"/>
              </a:rPr>
              <a:t> </a:t>
            </a:r>
            <a:r>
              <a:rPr lang="fr-FR" b="0" i="0" dirty="0" err="1">
                <a:effectLst/>
                <a:highlight>
                  <a:srgbClr val="FFFFFF"/>
                </a:highlight>
                <a:latin typeface="var(--jp-code-font-family)"/>
              </a:rPr>
              <a:t>recommended</a:t>
            </a:r>
            <a:r>
              <a:rPr lang="fr-FR" b="0" i="0" dirty="0">
                <a:effectLst/>
                <a:highlight>
                  <a:srgbClr val="FFFFFF"/>
                </a:highlight>
                <a:latin typeface="var(--jp-code-font-family)"/>
              </a:rPr>
              <a:t> courses: </a:t>
            </a:r>
          </a:p>
        </p:txBody>
      </p:sp>
      <p:pic>
        <p:nvPicPr>
          <p:cNvPr id="6" name="Image 5" descr="Une image contenant texte, capture d’écran, Police, nombre&#10;&#10;Description générée automatiquement">
            <a:extLst>
              <a:ext uri="{FF2B5EF4-FFF2-40B4-BE49-F238E27FC236}">
                <a16:creationId xmlns:a16="http://schemas.microsoft.com/office/drawing/2014/main" id="{EE074C9D-FCDC-65ED-AFCD-DD36D2E5F62B}"/>
              </a:ext>
            </a:extLst>
          </p:cNvPr>
          <p:cNvPicPr>
            <a:picLocks noChangeAspect="1"/>
          </p:cNvPicPr>
          <p:nvPr/>
        </p:nvPicPr>
        <p:blipFill>
          <a:blip r:embed="rId2"/>
          <a:stretch>
            <a:fillRect/>
          </a:stretch>
        </p:blipFill>
        <p:spPr>
          <a:xfrm>
            <a:off x="6560746" y="2592044"/>
            <a:ext cx="2387600" cy="3898900"/>
          </a:xfrm>
          <a:prstGeom prst="rect">
            <a:avLst/>
          </a:prstGeom>
        </p:spPr>
      </p:pic>
    </p:spTree>
    <p:extLst>
      <p:ext uri="{BB962C8B-B14F-4D97-AF65-F5344CB8AC3E}">
        <p14:creationId xmlns:p14="http://schemas.microsoft.com/office/powerpoint/2010/main" val="1954060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F88653-4619-759B-E2C0-424D8E9F6D45}"/>
              </a:ext>
            </a:extLst>
          </p:cNvPr>
          <p:cNvPicPr>
            <a:picLocks noChangeAspect="1"/>
          </p:cNvPicPr>
          <p:nvPr/>
        </p:nvPicPr>
        <p:blipFill rotWithShape="1">
          <a:blip r:embed="rId3"/>
          <a:srcRect t="10110" b="5620"/>
          <a:stretch/>
        </p:blipFill>
        <p:spPr>
          <a:xfrm>
            <a:off x="2" y="0"/>
            <a:ext cx="12191998" cy="685800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838200" y="365126"/>
            <a:ext cx="10515600" cy="916920"/>
          </a:xfrm>
        </p:spPr>
        <p:txBody>
          <a:bodyPr>
            <a:normAutofit/>
          </a:bodyPr>
          <a:lstStyle/>
          <a:p>
            <a:r>
              <a:rPr lang="en-US" sz="3600" dirty="0">
                <a:latin typeface="Abadi"/>
              </a:rPr>
              <a:t>Flowchart of clustering-based recommender system</a:t>
            </a:r>
          </a:p>
        </p:txBody>
      </p:sp>
      <p:graphicFrame>
        <p:nvGraphicFramePr>
          <p:cNvPr id="19" name="Content Placeholder 4">
            <a:extLst>
              <a:ext uri="{FF2B5EF4-FFF2-40B4-BE49-F238E27FC236}">
                <a16:creationId xmlns:a16="http://schemas.microsoft.com/office/drawing/2014/main" id="{583A8205-9729-C24A-DE9F-0346929773B9}"/>
              </a:ext>
            </a:extLst>
          </p:cNvPr>
          <p:cNvGraphicFramePr/>
          <p:nvPr>
            <p:extLst>
              <p:ext uri="{D42A27DB-BD31-4B8C-83A1-F6EECF244321}">
                <p14:modId xmlns:p14="http://schemas.microsoft.com/office/powerpoint/2010/main" val="3535599080"/>
              </p:ext>
            </p:extLst>
          </p:nvPr>
        </p:nvGraphicFramePr>
        <p:xfrm>
          <a:off x="1293042" y="1282046"/>
          <a:ext cx="9605913" cy="3186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5A56A8A4-6E4F-8EDF-BE2F-86A107A2750E}"/>
              </a:ext>
            </a:extLst>
          </p:cNvPr>
          <p:cNvSpPr txBox="1"/>
          <p:nvPr/>
        </p:nvSpPr>
        <p:spPr>
          <a:xfrm>
            <a:off x="123726" y="4611231"/>
            <a:ext cx="11944543" cy="2246769"/>
          </a:xfrm>
          <a:prstGeom prst="rect">
            <a:avLst/>
          </a:prstGeom>
          <a:noFill/>
        </p:spPr>
        <p:txBody>
          <a:bodyPr wrap="square">
            <a:spAutoFit/>
          </a:bodyPr>
          <a:lstStyle/>
          <a:p>
            <a:pPr marL="285750" indent="-285750" algn="l">
              <a:buFont typeface="Arial" panose="020B0604020202020204" pitchFamily="34" charset="0"/>
              <a:buChar char="•"/>
            </a:pPr>
            <a:r>
              <a:rPr lang="fr-FR" sz="1400" b="1" i="0" u="none" strike="noStrike" dirty="0">
                <a:effectLst/>
              </a:rPr>
              <a:t>Data </a:t>
            </a:r>
            <a:r>
              <a:rPr lang="fr-FR" sz="1400" b="1" i="0" u="none" strike="noStrike" dirty="0" err="1">
                <a:effectLst/>
              </a:rPr>
              <a:t>Preparation</a:t>
            </a:r>
            <a:r>
              <a:rPr lang="fr-FR" sz="1400" b="0" i="0" u="none" strike="noStrike" dirty="0">
                <a:effectLst/>
              </a:rPr>
              <a:t>: User profile data </a:t>
            </a:r>
            <a:r>
              <a:rPr lang="fr-FR" sz="1400" b="0" i="0" u="none" strike="noStrike" dirty="0" err="1">
                <a:effectLst/>
              </a:rPr>
              <a:t>is</a:t>
            </a:r>
            <a:r>
              <a:rPr lang="fr-FR" sz="1400" b="0" i="0" u="none" strike="noStrike" dirty="0">
                <a:effectLst/>
              </a:rPr>
              <a:t> </a:t>
            </a:r>
            <a:r>
              <a:rPr lang="fr-FR" sz="1400" b="0" i="0" u="none" strike="noStrike" dirty="0" err="1">
                <a:effectLst/>
              </a:rPr>
              <a:t>loaded</a:t>
            </a:r>
            <a:r>
              <a:rPr lang="fr-FR" sz="1400" b="0" i="0" u="none" strike="noStrike" dirty="0">
                <a:effectLst/>
              </a:rPr>
              <a:t> </a:t>
            </a:r>
            <a:r>
              <a:rPr lang="fr-FR" sz="1400" b="0" i="0" u="none" strike="noStrike" dirty="0" err="1">
                <a:effectLst/>
              </a:rPr>
              <a:t>from</a:t>
            </a:r>
            <a:r>
              <a:rPr lang="fr-FR" sz="1400" b="0" i="0" u="none" strike="noStrike" dirty="0">
                <a:effectLst/>
              </a:rPr>
              <a:t> a CSV file, and </a:t>
            </a:r>
            <a:r>
              <a:rPr lang="fr-FR" sz="1400" b="0" i="0" u="none" strike="noStrike" dirty="0" err="1">
                <a:effectLst/>
              </a:rPr>
              <a:t>features</a:t>
            </a:r>
            <a:r>
              <a:rPr lang="fr-FR" sz="1400" b="0" i="0" u="none" strike="noStrike" dirty="0">
                <a:effectLst/>
              </a:rPr>
              <a:t> are </a:t>
            </a:r>
            <a:r>
              <a:rPr lang="fr-FR" sz="1400" b="0" i="0" u="none" strike="noStrike" dirty="0" err="1">
                <a:effectLst/>
              </a:rPr>
              <a:t>standardized</a:t>
            </a:r>
            <a:r>
              <a:rPr lang="fr-FR" sz="1400" b="0" i="0" u="none" strike="noStrike" dirty="0">
                <a:effectLst/>
              </a:rPr>
              <a:t> to have </a:t>
            </a:r>
            <a:r>
              <a:rPr lang="fr-FR" sz="1400" b="0" i="0" u="none" strike="noStrike" dirty="0" err="1">
                <a:effectLst/>
              </a:rPr>
              <a:t>zero</a:t>
            </a:r>
            <a:r>
              <a:rPr lang="fr-FR" sz="1400" b="0" i="0" u="none" strike="noStrike" dirty="0">
                <a:effectLst/>
              </a:rPr>
              <a:t> </a:t>
            </a:r>
            <a:r>
              <a:rPr lang="fr-FR" sz="1400" b="0" i="0" u="none" strike="noStrike" dirty="0" err="1">
                <a:effectLst/>
              </a:rPr>
              <a:t>mean</a:t>
            </a:r>
            <a:r>
              <a:rPr lang="fr-FR" sz="1400" b="0" i="0" u="none" strike="noStrike" dirty="0">
                <a:effectLst/>
              </a:rPr>
              <a:t> and unit variance, </a:t>
            </a:r>
            <a:r>
              <a:rPr lang="fr-FR" sz="1400" b="0" i="0" u="none" strike="noStrike" dirty="0" err="1">
                <a:effectLst/>
              </a:rPr>
              <a:t>making</a:t>
            </a:r>
            <a:r>
              <a:rPr lang="fr-FR" sz="1400" b="0" i="0" u="none" strike="noStrike" dirty="0">
                <a:effectLst/>
              </a:rPr>
              <a:t> the data </a:t>
            </a:r>
            <a:r>
              <a:rPr lang="fr-FR" sz="1400" b="0" i="0" u="none" strike="noStrike" dirty="0" err="1">
                <a:effectLst/>
              </a:rPr>
              <a:t>ready</a:t>
            </a:r>
            <a:r>
              <a:rPr lang="fr-FR" sz="1400" b="0" i="0" u="none" strike="noStrike" dirty="0">
                <a:effectLst/>
              </a:rPr>
              <a:t> for clustering.</a:t>
            </a:r>
          </a:p>
          <a:p>
            <a:pPr marL="285750" indent="-285750" algn="l">
              <a:buFont typeface="Arial" panose="020B0604020202020204" pitchFamily="34" charset="0"/>
              <a:buChar char="•"/>
            </a:pPr>
            <a:r>
              <a:rPr lang="fr-FR" sz="1400" b="1" i="0" u="none" strike="noStrike" dirty="0">
                <a:effectLst/>
              </a:rPr>
              <a:t>Clustering</a:t>
            </a:r>
            <a:r>
              <a:rPr lang="fr-FR" sz="1400" b="0" i="0" u="none" strike="noStrike" dirty="0">
                <a:effectLst/>
              </a:rPr>
              <a:t>: The K-</a:t>
            </a:r>
            <a:r>
              <a:rPr lang="fr-FR" sz="1400" b="0" i="0" u="none" strike="noStrike" dirty="0" err="1">
                <a:effectLst/>
              </a:rPr>
              <a:t>means</a:t>
            </a:r>
            <a:r>
              <a:rPr lang="fr-FR" sz="1400" b="0" i="0" u="none" strike="noStrike" dirty="0">
                <a:effectLst/>
              </a:rPr>
              <a:t> clustering </a:t>
            </a:r>
            <a:r>
              <a:rPr lang="fr-FR" sz="1400" b="0" i="0" u="none" strike="noStrike" dirty="0" err="1">
                <a:effectLst/>
              </a:rPr>
              <a:t>algorithm</a:t>
            </a:r>
            <a:r>
              <a:rPr lang="fr-FR" sz="1400" b="0" i="0" u="none" strike="noStrike" dirty="0">
                <a:effectLst/>
              </a:rPr>
              <a:t> </a:t>
            </a:r>
            <a:r>
              <a:rPr lang="fr-FR" sz="1400" b="0" i="0" u="none" strike="noStrike" dirty="0" err="1">
                <a:effectLst/>
              </a:rPr>
              <a:t>is</a:t>
            </a:r>
            <a:r>
              <a:rPr lang="fr-FR" sz="1400" b="0" i="0" u="none" strike="noStrike" dirty="0">
                <a:effectLst/>
              </a:rPr>
              <a:t> </a:t>
            </a:r>
            <a:r>
              <a:rPr lang="fr-FR" sz="1400" b="0" i="0" u="none" strike="noStrike" dirty="0" err="1">
                <a:effectLst/>
              </a:rPr>
              <a:t>applied</a:t>
            </a:r>
            <a:r>
              <a:rPr lang="fr-FR" sz="1400" b="0" i="0" u="none" strike="noStrike" dirty="0">
                <a:effectLst/>
              </a:rPr>
              <a:t> to group </a:t>
            </a:r>
            <a:r>
              <a:rPr lang="fr-FR" sz="1400" b="0" i="0" u="none" strike="noStrike" dirty="0" err="1">
                <a:effectLst/>
              </a:rPr>
              <a:t>users</a:t>
            </a:r>
            <a:r>
              <a:rPr lang="fr-FR" sz="1400" b="0" i="0" u="none" strike="noStrike" dirty="0">
                <a:effectLst/>
              </a:rPr>
              <a:t> </a:t>
            </a:r>
            <a:r>
              <a:rPr lang="fr-FR" sz="1400" b="0" i="0" u="none" strike="noStrike" dirty="0" err="1">
                <a:effectLst/>
              </a:rPr>
              <a:t>into</a:t>
            </a:r>
            <a:r>
              <a:rPr lang="fr-FR" sz="1400" b="0" i="0" u="none" strike="noStrike" dirty="0">
                <a:effectLst/>
              </a:rPr>
              <a:t> clusters </a:t>
            </a:r>
            <a:r>
              <a:rPr lang="fr-FR" sz="1400" b="0" i="0" u="none" strike="noStrike" dirty="0" err="1">
                <a:effectLst/>
              </a:rPr>
              <a:t>based</a:t>
            </a:r>
            <a:r>
              <a:rPr lang="fr-FR" sz="1400" b="0" i="0" u="none" strike="noStrike" dirty="0">
                <a:effectLst/>
              </a:rPr>
              <a:t> on </a:t>
            </a:r>
            <a:r>
              <a:rPr lang="fr-FR" sz="1400" b="0" i="0" u="none" strike="noStrike" dirty="0" err="1">
                <a:effectLst/>
              </a:rPr>
              <a:t>similarities</a:t>
            </a:r>
            <a:r>
              <a:rPr lang="fr-FR" sz="1400" b="0" i="0" u="none" strike="noStrike" dirty="0">
                <a:effectLst/>
              </a:rPr>
              <a:t> in </a:t>
            </a:r>
            <a:r>
              <a:rPr lang="fr-FR" sz="1400" b="0" i="0" u="none" strike="noStrike" dirty="0" err="1">
                <a:effectLst/>
              </a:rPr>
              <a:t>their</a:t>
            </a:r>
            <a:r>
              <a:rPr lang="fr-FR" sz="1400" b="0" i="0" u="none" strike="noStrike" dirty="0">
                <a:effectLst/>
              </a:rPr>
              <a:t> course interaction patterns. The optimal </a:t>
            </a:r>
            <a:r>
              <a:rPr lang="fr-FR" sz="1400" b="0" i="0" u="none" strike="noStrike" dirty="0" err="1">
                <a:effectLst/>
              </a:rPr>
              <a:t>number</a:t>
            </a:r>
            <a:r>
              <a:rPr lang="fr-FR" sz="1400" b="0" i="0" u="none" strike="noStrike" dirty="0">
                <a:effectLst/>
              </a:rPr>
              <a:t> of clusters </a:t>
            </a:r>
            <a:r>
              <a:rPr lang="fr-FR" sz="1400" b="0" i="0" u="none" strike="noStrike" dirty="0" err="1">
                <a:effectLst/>
              </a:rPr>
              <a:t>is</a:t>
            </a:r>
            <a:r>
              <a:rPr lang="fr-FR" sz="1400" b="0" i="0" u="none" strike="noStrike" dirty="0">
                <a:effectLst/>
              </a:rPr>
              <a:t> </a:t>
            </a:r>
            <a:r>
              <a:rPr lang="fr-FR" sz="1400" b="0" i="0" u="none" strike="noStrike" dirty="0" err="1">
                <a:effectLst/>
              </a:rPr>
              <a:t>determined</a:t>
            </a:r>
            <a:r>
              <a:rPr lang="fr-FR" sz="1400" b="0" i="0" u="none" strike="noStrike" dirty="0">
                <a:effectLst/>
              </a:rPr>
              <a:t> </a:t>
            </a:r>
            <a:r>
              <a:rPr lang="fr-FR" sz="1400" b="0" i="0" u="none" strike="noStrike" dirty="0" err="1">
                <a:effectLst/>
              </a:rPr>
              <a:t>using</a:t>
            </a:r>
            <a:r>
              <a:rPr lang="fr-FR" sz="1400" b="0" i="0" u="none" strike="noStrike" dirty="0">
                <a:effectLst/>
              </a:rPr>
              <a:t> the </a:t>
            </a:r>
            <a:r>
              <a:rPr lang="fr-FR" sz="1400" b="0" i="0" u="none" strike="noStrike" dirty="0" err="1">
                <a:effectLst/>
              </a:rPr>
              <a:t>elbow</a:t>
            </a:r>
            <a:r>
              <a:rPr lang="fr-FR" sz="1400" b="0" i="0" u="none" strike="noStrike" dirty="0">
                <a:effectLst/>
              </a:rPr>
              <a:t> </a:t>
            </a:r>
            <a:r>
              <a:rPr lang="fr-FR" sz="1400" b="0" i="0" u="none" strike="noStrike" dirty="0" err="1">
                <a:effectLst/>
              </a:rPr>
              <a:t>method</a:t>
            </a:r>
            <a:r>
              <a:rPr lang="fr-FR" sz="1400" b="0" i="0" u="none" strike="noStrike" dirty="0">
                <a:effectLst/>
              </a:rPr>
              <a:t>.</a:t>
            </a:r>
          </a:p>
          <a:p>
            <a:pPr marL="285750" indent="-285750" algn="l">
              <a:buFont typeface="Arial" panose="020B0604020202020204" pitchFamily="34" charset="0"/>
              <a:buChar char="•"/>
            </a:pPr>
            <a:r>
              <a:rPr lang="fr-FR" sz="1400" b="1" i="0" u="none" strike="noStrike" dirty="0" err="1">
                <a:effectLst/>
              </a:rPr>
              <a:t>Analysis</a:t>
            </a:r>
            <a:r>
              <a:rPr lang="fr-FR" sz="1400" b="1" i="0" u="none" strike="noStrike" dirty="0">
                <a:effectLst/>
              </a:rPr>
              <a:t> and </a:t>
            </a:r>
            <a:r>
              <a:rPr lang="fr-FR" sz="1400" b="1" i="0" u="none" strike="noStrike" dirty="0" err="1">
                <a:effectLst/>
              </a:rPr>
              <a:t>Visualization</a:t>
            </a:r>
            <a:r>
              <a:rPr lang="fr-FR" sz="1400" b="0" i="0" u="none" strike="noStrike" dirty="0">
                <a:effectLst/>
              </a:rPr>
              <a:t>: Clusters are </a:t>
            </a:r>
            <a:r>
              <a:rPr lang="fr-FR" sz="1400" b="0" i="0" u="none" strike="noStrike" dirty="0" err="1">
                <a:effectLst/>
              </a:rPr>
              <a:t>analyzed</a:t>
            </a:r>
            <a:r>
              <a:rPr lang="fr-FR" sz="1400" b="0" i="0" u="none" strike="noStrike" dirty="0">
                <a:effectLst/>
              </a:rPr>
              <a:t> to </a:t>
            </a:r>
            <a:r>
              <a:rPr lang="fr-FR" sz="1400" b="0" i="0" u="none" strike="noStrike" dirty="0" err="1">
                <a:effectLst/>
              </a:rPr>
              <a:t>understand</a:t>
            </a:r>
            <a:r>
              <a:rPr lang="fr-FR" sz="1400" b="0" i="0" u="none" strike="noStrike" dirty="0">
                <a:effectLst/>
              </a:rPr>
              <a:t> </a:t>
            </a:r>
            <a:r>
              <a:rPr lang="fr-FR" sz="1400" b="0" i="0" u="none" strike="noStrike" dirty="0" err="1">
                <a:effectLst/>
              </a:rPr>
              <a:t>common</a:t>
            </a:r>
            <a:r>
              <a:rPr lang="fr-FR" sz="1400" b="0" i="0" u="none" strike="noStrike" dirty="0">
                <a:effectLst/>
              </a:rPr>
              <a:t> </a:t>
            </a:r>
            <a:r>
              <a:rPr lang="fr-FR" sz="1400" b="0" i="0" u="none" strike="noStrike" dirty="0" err="1">
                <a:effectLst/>
              </a:rPr>
              <a:t>behaviors</a:t>
            </a:r>
            <a:r>
              <a:rPr lang="fr-FR" sz="1400" b="0" i="0" u="none" strike="noStrike" dirty="0">
                <a:effectLst/>
              </a:rPr>
              <a:t> and </a:t>
            </a:r>
            <a:r>
              <a:rPr lang="fr-FR" sz="1400" b="0" i="0" u="none" strike="noStrike" dirty="0" err="1">
                <a:effectLst/>
              </a:rPr>
              <a:t>preferences</a:t>
            </a:r>
            <a:r>
              <a:rPr lang="fr-FR" sz="1400" b="0" i="0" u="none" strike="noStrike" dirty="0">
                <a:effectLst/>
              </a:rPr>
              <a:t> </a:t>
            </a:r>
            <a:r>
              <a:rPr lang="fr-FR" sz="1400" b="0" i="0" u="none" strike="noStrike" dirty="0" err="1">
                <a:effectLst/>
              </a:rPr>
              <a:t>within</a:t>
            </a:r>
            <a:r>
              <a:rPr lang="fr-FR" sz="1400" b="0" i="0" u="none" strike="noStrike" dirty="0">
                <a:effectLst/>
              </a:rPr>
              <a:t> </a:t>
            </a:r>
            <a:r>
              <a:rPr lang="fr-FR" sz="1400" b="0" i="0" u="none" strike="noStrike" dirty="0" err="1">
                <a:effectLst/>
              </a:rPr>
              <a:t>each</a:t>
            </a:r>
            <a:r>
              <a:rPr lang="fr-FR" sz="1400" b="0" i="0" u="none" strike="noStrike" dirty="0">
                <a:effectLst/>
              </a:rPr>
              <a:t> group. This </a:t>
            </a:r>
            <a:r>
              <a:rPr lang="fr-FR" sz="1400" b="0" i="0" u="none" strike="noStrike" dirty="0" err="1">
                <a:effectLst/>
              </a:rPr>
              <a:t>step</a:t>
            </a:r>
            <a:r>
              <a:rPr lang="fr-FR" sz="1400" b="0" i="0" u="none" strike="noStrike" dirty="0">
                <a:effectLst/>
              </a:rPr>
              <a:t> </a:t>
            </a:r>
            <a:r>
              <a:rPr lang="fr-FR" sz="1400" b="0" i="0" u="none" strike="noStrike" dirty="0" err="1">
                <a:effectLst/>
              </a:rPr>
              <a:t>helps</a:t>
            </a:r>
            <a:r>
              <a:rPr lang="fr-FR" sz="1400" b="0" i="0" u="none" strike="noStrike" dirty="0">
                <a:effectLst/>
              </a:rPr>
              <a:t> in </a:t>
            </a:r>
            <a:r>
              <a:rPr lang="fr-FR" sz="1400" b="0" i="0" u="none" strike="noStrike" dirty="0" err="1">
                <a:effectLst/>
              </a:rPr>
              <a:t>tailoring</a:t>
            </a:r>
            <a:r>
              <a:rPr lang="fr-FR" sz="1400" b="0" i="0" u="none" strike="noStrike" dirty="0">
                <a:effectLst/>
              </a:rPr>
              <a:t> </a:t>
            </a:r>
            <a:r>
              <a:rPr lang="fr-FR" sz="1400" b="0" i="0" u="none" strike="noStrike" dirty="0" err="1">
                <a:effectLst/>
              </a:rPr>
              <a:t>recommendations</a:t>
            </a:r>
            <a:r>
              <a:rPr lang="fr-FR" sz="1400" b="0" i="0" u="none" strike="noStrike" dirty="0">
                <a:effectLst/>
              </a:rPr>
              <a:t> </a:t>
            </a:r>
            <a:r>
              <a:rPr lang="fr-FR" sz="1400" b="0" i="0" u="none" strike="noStrike" dirty="0" err="1">
                <a:effectLst/>
              </a:rPr>
              <a:t>based</a:t>
            </a:r>
            <a:r>
              <a:rPr lang="fr-FR" sz="1400" b="0" i="0" u="none" strike="noStrike" dirty="0">
                <a:effectLst/>
              </a:rPr>
              <a:t> on </a:t>
            </a:r>
            <a:r>
              <a:rPr lang="fr-FR" sz="1400" b="0" i="0" u="none" strike="noStrike" dirty="0" err="1">
                <a:effectLst/>
              </a:rPr>
              <a:t>observed</a:t>
            </a:r>
            <a:r>
              <a:rPr lang="fr-FR" sz="1400" b="0" i="0" u="none" strike="noStrike" dirty="0">
                <a:effectLst/>
              </a:rPr>
              <a:t> cluster </a:t>
            </a:r>
            <a:r>
              <a:rPr lang="fr-FR" sz="1400" b="0" i="0" u="none" strike="noStrike" dirty="0" err="1">
                <a:effectLst/>
              </a:rPr>
              <a:t>characteristics</a:t>
            </a:r>
            <a:r>
              <a:rPr lang="fr-FR" sz="1400" b="0" i="0" u="none" strike="noStrike" dirty="0">
                <a:effectLst/>
              </a:rPr>
              <a:t>.</a:t>
            </a:r>
          </a:p>
          <a:p>
            <a:pPr marL="285750" indent="-285750" algn="l">
              <a:buFont typeface="Arial" panose="020B0604020202020204" pitchFamily="34" charset="0"/>
              <a:buChar char="•"/>
            </a:pPr>
            <a:r>
              <a:rPr lang="fr-FR" sz="1400" b="1" i="0" u="none" strike="noStrike" dirty="0" err="1">
                <a:effectLst/>
              </a:rPr>
              <a:t>Recommendation</a:t>
            </a:r>
            <a:r>
              <a:rPr lang="fr-FR" sz="1400" b="1" i="0" u="none" strike="noStrike" dirty="0">
                <a:effectLst/>
              </a:rPr>
              <a:t> </a:t>
            </a:r>
            <a:r>
              <a:rPr lang="fr-FR" sz="1400" b="1" i="0" u="none" strike="noStrike" dirty="0" err="1">
                <a:effectLst/>
              </a:rPr>
              <a:t>Generation</a:t>
            </a:r>
            <a:r>
              <a:rPr lang="fr-FR" sz="1400" b="0" i="0" u="none" strike="noStrike" dirty="0">
                <a:effectLst/>
              </a:rPr>
              <a:t>: Courses </a:t>
            </a:r>
            <a:r>
              <a:rPr lang="fr-FR" sz="1400" b="0" i="0" u="none" strike="noStrike" dirty="0" err="1">
                <a:effectLst/>
              </a:rPr>
              <a:t>that</a:t>
            </a:r>
            <a:r>
              <a:rPr lang="fr-FR" sz="1400" b="0" i="0" u="none" strike="noStrike" dirty="0">
                <a:effectLst/>
              </a:rPr>
              <a:t> are </a:t>
            </a:r>
            <a:r>
              <a:rPr lang="fr-FR" sz="1400" b="0" i="0" u="none" strike="noStrike" dirty="0" err="1">
                <a:effectLst/>
              </a:rPr>
              <a:t>popular</a:t>
            </a:r>
            <a:r>
              <a:rPr lang="fr-FR" sz="1400" b="0" i="0" u="none" strike="noStrike" dirty="0">
                <a:effectLst/>
              </a:rPr>
              <a:t> </a:t>
            </a:r>
            <a:r>
              <a:rPr lang="fr-FR" sz="1400" b="0" i="0" u="none" strike="noStrike" dirty="0" err="1">
                <a:effectLst/>
              </a:rPr>
              <a:t>within</a:t>
            </a:r>
            <a:r>
              <a:rPr lang="fr-FR" sz="1400" b="0" i="0" u="none" strike="noStrike" dirty="0">
                <a:effectLst/>
              </a:rPr>
              <a:t> a </a:t>
            </a:r>
            <a:r>
              <a:rPr lang="fr-FR" sz="1400" b="0" i="0" u="none" strike="noStrike" dirty="0" err="1">
                <a:effectLst/>
              </a:rPr>
              <a:t>user’s</a:t>
            </a:r>
            <a:r>
              <a:rPr lang="fr-FR" sz="1400" b="0" i="0" u="none" strike="noStrike" dirty="0">
                <a:effectLst/>
              </a:rPr>
              <a:t> cluster but not </a:t>
            </a:r>
            <a:r>
              <a:rPr lang="fr-FR" sz="1400" b="0" i="0" u="none" strike="noStrike" dirty="0" err="1">
                <a:effectLst/>
              </a:rPr>
              <a:t>yet</a:t>
            </a:r>
            <a:r>
              <a:rPr lang="fr-FR" sz="1400" b="0" i="0" u="none" strike="noStrike" dirty="0">
                <a:effectLst/>
              </a:rPr>
              <a:t> </a:t>
            </a:r>
            <a:r>
              <a:rPr lang="fr-FR" sz="1400" b="0" i="0" u="none" strike="noStrike" dirty="0" err="1">
                <a:effectLst/>
              </a:rPr>
              <a:t>taken</a:t>
            </a:r>
            <a:r>
              <a:rPr lang="fr-FR" sz="1400" b="0" i="0" u="none" strike="noStrike" dirty="0">
                <a:effectLst/>
              </a:rPr>
              <a:t> by the user are </a:t>
            </a:r>
            <a:r>
              <a:rPr lang="fr-FR" sz="1400" b="0" i="0" u="none" strike="noStrike" dirty="0" err="1">
                <a:effectLst/>
              </a:rPr>
              <a:t>recommended</a:t>
            </a:r>
            <a:r>
              <a:rPr lang="fr-FR" sz="1400" b="0" i="0" u="none" strike="noStrike" dirty="0">
                <a:effectLst/>
              </a:rPr>
              <a:t>, leveraging the collective </a:t>
            </a:r>
            <a:r>
              <a:rPr lang="fr-FR" sz="1400" b="0" i="0" u="none" strike="noStrike" dirty="0" err="1">
                <a:effectLst/>
              </a:rPr>
              <a:t>preferences</a:t>
            </a:r>
            <a:r>
              <a:rPr lang="fr-FR" sz="1400" b="0" i="0" u="none" strike="noStrike" dirty="0">
                <a:effectLst/>
              </a:rPr>
              <a:t> of the cluster.</a:t>
            </a:r>
          </a:p>
          <a:p>
            <a:pPr marL="285750" indent="-285750" algn="l">
              <a:buFont typeface="Arial" panose="020B0604020202020204" pitchFamily="34" charset="0"/>
              <a:buChar char="•"/>
            </a:pPr>
            <a:r>
              <a:rPr lang="fr-FR" sz="1400" b="1" i="0" u="none" strike="noStrike" dirty="0" err="1">
                <a:effectLst/>
              </a:rPr>
              <a:t>Results</a:t>
            </a:r>
            <a:r>
              <a:rPr lang="fr-FR" sz="1400" b="1" i="0" u="none" strike="noStrike" dirty="0">
                <a:effectLst/>
              </a:rPr>
              <a:t> Evaluation</a:t>
            </a:r>
            <a:r>
              <a:rPr lang="fr-FR" sz="1400" b="0" i="0" u="none" strike="noStrike" dirty="0">
                <a:effectLst/>
              </a:rPr>
              <a:t>: The system </a:t>
            </a:r>
            <a:r>
              <a:rPr lang="fr-FR" sz="1400" b="0" i="0" u="none" strike="noStrike" dirty="0" err="1">
                <a:effectLst/>
              </a:rPr>
              <a:t>evaluates</a:t>
            </a:r>
            <a:r>
              <a:rPr lang="fr-FR" sz="1400" b="0" i="0" u="none" strike="noStrike" dirty="0">
                <a:effectLst/>
              </a:rPr>
              <a:t> the </a:t>
            </a:r>
            <a:r>
              <a:rPr lang="fr-FR" sz="1400" b="0" i="0" u="none" strike="noStrike" dirty="0" err="1">
                <a:effectLst/>
              </a:rPr>
              <a:t>effectiveness</a:t>
            </a:r>
            <a:r>
              <a:rPr lang="fr-FR" sz="1400" b="0" i="0" u="none" strike="noStrike" dirty="0">
                <a:effectLst/>
              </a:rPr>
              <a:t> of the </a:t>
            </a:r>
            <a:r>
              <a:rPr lang="fr-FR" sz="1400" b="0" i="0" u="none" strike="noStrike" dirty="0" err="1">
                <a:effectLst/>
              </a:rPr>
              <a:t>recommendations</a:t>
            </a:r>
            <a:r>
              <a:rPr lang="fr-FR" sz="1400" b="0" i="0" u="none" strike="noStrike" dirty="0">
                <a:effectLst/>
              </a:rPr>
              <a:t> by </a:t>
            </a:r>
            <a:r>
              <a:rPr lang="fr-FR" sz="1400" b="0" i="0" u="none" strike="noStrike" dirty="0" err="1">
                <a:effectLst/>
              </a:rPr>
              <a:t>calculating</a:t>
            </a:r>
            <a:r>
              <a:rPr lang="fr-FR" sz="1400" b="0" i="0" u="none" strike="noStrike" dirty="0">
                <a:effectLst/>
              </a:rPr>
              <a:t> the </a:t>
            </a:r>
            <a:r>
              <a:rPr lang="fr-FR" sz="1400" b="0" i="0" u="none" strike="noStrike" dirty="0" err="1">
                <a:effectLst/>
              </a:rPr>
              <a:t>average</a:t>
            </a:r>
            <a:r>
              <a:rPr lang="fr-FR" sz="1400" b="0" i="0" u="none" strike="noStrike" dirty="0">
                <a:effectLst/>
              </a:rPr>
              <a:t> </a:t>
            </a:r>
            <a:r>
              <a:rPr lang="fr-FR" sz="1400" b="0" i="0" u="none" strike="noStrike" dirty="0" err="1">
                <a:effectLst/>
              </a:rPr>
              <a:t>number</a:t>
            </a:r>
            <a:r>
              <a:rPr lang="fr-FR" sz="1400" b="0" i="0" u="none" strike="noStrike" dirty="0">
                <a:effectLst/>
              </a:rPr>
              <a:t> of courses </a:t>
            </a:r>
            <a:r>
              <a:rPr lang="fr-FR" sz="1400" b="0" i="0" u="none" strike="noStrike" dirty="0" err="1">
                <a:effectLst/>
              </a:rPr>
              <a:t>recommended</a:t>
            </a:r>
            <a:r>
              <a:rPr lang="fr-FR" sz="1400" b="0" i="0" u="none" strike="noStrike" dirty="0">
                <a:effectLst/>
              </a:rPr>
              <a:t> per user and </a:t>
            </a:r>
            <a:r>
              <a:rPr lang="fr-FR" sz="1400" b="0" i="0" u="none" strike="noStrike" dirty="0" err="1">
                <a:effectLst/>
              </a:rPr>
              <a:t>identifying</a:t>
            </a:r>
            <a:r>
              <a:rPr lang="fr-FR" sz="1400" b="0" i="0" u="none" strike="noStrike" dirty="0">
                <a:effectLst/>
              </a:rPr>
              <a:t> the </a:t>
            </a:r>
            <a:r>
              <a:rPr lang="fr-FR" sz="1400" b="0" i="0" u="none" strike="noStrike" dirty="0" err="1">
                <a:effectLst/>
              </a:rPr>
              <a:t>most</a:t>
            </a:r>
            <a:r>
              <a:rPr lang="fr-FR" sz="1400" b="0" i="0" u="none" strike="noStrike" dirty="0">
                <a:effectLst/>
              </a:rPr>
              <a:t> </a:t>
            </a:r>
            <a:r>
              <a:rPr lang="fr-FR" sz="1400" b="0" i="0" u="none" strike="noStrike" dirty="0" err="1">
                <a:effectLst/>
              </a:rPr>
              <a:t>frequently</a:t>
            </a:r>
            <a:r>
              <a:rPr lang="fr-FR" sz="1400" b="0" i="0" u="none" strike="noStrike" dirty="0">
                <a:effectLst/>
              </a:rPr>
              <a:t> </a:t>
            </a:r>
            <a:r>
              <a:rPr lang="fr-FR" sz="1400" b="0" i="0" u="none" strike="noStrike" dirty="0" err="1">
                <a:effectLst/>
              </a:rPr>
              <a:t>recommended</a:t>
            </a:r>
            <a:r>
              <a:rPr lang="fr-FR" sz="1400" b="0" i="0" u="none" strike="noStrike" dirty="0">
                <a:effectLst/>
              </a:rPr>
              <a:t> courses.</a:t>
            </a:r>
          </a:p>
        </p:txBody>
      </p:sp>
    </p:spTree>
    <p:extLst>
      <p:ext uri="{BB962C8B-B14F-4D97-AF65-F5344CB8AC3E}">
        <p14:creationId xmlns:p14="http://schemas.microsoft.com/office/powerpoint/2010/main" val="53859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Outline</a:t>
            </a:r>
          </a:p>
        </p:txBody>
      </p:sp>
      <p:pic>
        <p:nvPicPr>
          <p:cNvPr id="22" name="Picture 21">
            <a:extLst>
              <a:ext uri="{FF2B5EF4-FFF2-40B4-BE49-F238E27FC236}">
                <a16:creationId xmlns:a16="http://schemas.microsoft.com/office/drawing/2014/main" id="{53BEFBBB-306C-0455-4B8B-6EC79D4E97C8}"/>
              </a:ext>
            </a:extLst>
          </p:cNvPr>
          <p:cNvPicPr>
            <a:picLocks noChangeAspect="1"/>
          </p:cNvPicPr>
          <p:nvPr/>
        </p:nvPicPr>
        <p:blipFill rotWithShape="1">
          <a:blip r:embed="rId3"/>
          <a:srcRect l="28461" r="25751"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21" name="Content Placeholder 2">
            <a:extLst>
              <a:ext uri="{FF2B5EF4-FFF2-40B4-BE49-F238E27FC236}">
                <a16:creationId xmlns:a16="http://schemas.microsoft.com/office/drawing/2014/main" id="{1F370498-1E81-603A-0924-1392864F810C}"/>
              </a:ext>
            </a:extLst>
          </p:cNvPr>
          <p:cNvGraphicFramePr/>
          <p:nvPr>
            <p:extLst>
              <p:ext uri="{D42A27DB-BD31-4B8C-83A1-F6EECF244321}">
                <p14:modId xmlns:p14="http://schemas.microsoft.com/office/powerpoint/2010/main" val="2291826054"/>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dirty="0"/>
              <a:t>Evaluation results of clustering-based recommender system</a:t>
            </a:r>
            <a:endParaRPr lang="en-US" sz="2600" kern="1200" dirty="0">
              <a:ea typeface="+mj-ea"/>
              <a:cs typeface="+mj-cs"/>
            </a:endParaRP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630935" y="2807208"/>
            <a:ext cx="3866159"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b="0" i="0" u="none" strike="noStrike" dirty="0">
              <a:effectLst/>
            </a:endParaRPr>
          </a:p>
        </p:txBody>
      </p:sp>
      <p:sp>
        <p:nvSpPr>
          <p:cNvPr id="8" name="ZoneTexte 7">
            <a:extLst>
              <a:ext uri="{FF2B5EF4-FFF2-40B4-BE49-F238E27FC236}">
                <a16:creationId xmlns:a16="http://schemas.microsoft.com/office/drawing/2014/main" id="{12F83A67-ACF1-8AE5-28A2-9DD5DF21155B}"/>
              </a:ext>
            </a:extLst>
          </p:cNvPr>
          <p:cNvSpPr txBox="1"/>
          <p:nvPr/>
        </p:nvSpPr>
        <p:spPr>
          <a:xfrm>
            <a:off x="5717465" y="1632977"/>
            <a:ext cx="4655442" cy="646331"/>
          </a:xfrm>
          <a:prstGeom prst="rect">
            <a:avLst/>
          </a:prstGeom>
          <a:noFill/>
        </p:spPr>
        <p:txBody>
          <a:bodyPr wrap="none" rtlCol="0">
            <a:spAutoFit/>
          </a:bodyPr>
          <a:lstStyle/>
          <a:p>
            <a:pPr algn="l"/>
            <a:r>
              <a:rPr lang="fr-FR" dirty="0" err="1"/>
              <a:t>Average</a:t>
            </a:r>
            <a:r>
              <a:rPr lang="fr-FR" dirty="0"/>
              <a:t> </a:t>
            </a:r>
            <a:r>
              <a:rPr lang="fr-FR" dirty="0" err="1"/>
              <a:t>recommended</a:t>
            </a:r>
            <a:r>
              <a:rPr lang="fr-FR" dirty="0"/>
              <a:t> courses per user: 3.959 </a:t>
            </a:r>
            <a:br>
              <a:rPr lang="fr-FR" dirty="0"/>
            </a:br>
            <a:endParaRPr lang="fr-FR" dirty="0"/>
          </a:p>
        </p:txBody>
      </p:sp>
      <p:sp>
        <p:nvSpPr>
          <p:cNvPr id="2" name="ZoneTexte 1">
            <a:extLst>
              <a:ext uri="{FF2B5EF4-FFF2-40B4-BE49-F238E27FC236}">
                <a16:creationId xmlns:a16="http://schemas.microsoft.com/office/drawing/2014/main" id="{831C24B1-73A4-7B32-D57E-488169FFAE2B}"/>
              </a:ext>
            </a:extLst>
          </p:cNvPr>
          <p:cNvSpPr txBox="1"/>
          <p:nvPr/>
        </p:nvSpPr>
        <p:spPr>
          <a:xfrm>
            <a:off x="5717465" y="2273284"/>
            <a:ext cx="4683718" cy="369332"/>
          </a:xfrm>
          <a:prstGeom prst="rect">
            <a:avLst/>
          </a:prstGeom>
          <a:noFill/>
        </p:spPr>
        <p:txBody>
          <a:bodyPr wrap="none" rtlCol="0">
            <a:spAutoFit/>
          </a:bodyPr>
          <a:lstStyle/>
          <a:p>
            <a:pPr algn="l"/>
            <a:r>
              <a:rPr lang="fr-FR" b="0" i="0" dirty="0">
                <a:effectLst/>
                <a:highlight>
                  <a:srgbClr val="FFFFFF"/>
                </a:highlight>
                <a:latin typeface="var(--jp-code-font-family)"/>
              </a:rPr>
              <a:t>Top-10 </a:t>
            </a:r>
            <a:r>
              <a:rPr lang="fr-FR" b="0" i="0" dirty="0" err="1">
                <a:effectLst/>
                <a:highlight>
                  <a:srgbClr val="FFFFFF"/>
                </a:highlight>
                <a:latin typeface="var(--jp-code-font-family)"/>
              </a:rPr>
              <a:t>most</a:t>
            </a:r>
            <a:r>
              <a:rPr lang="fr-FR" b="0" i="0" dirty="0">
                <a:effectLst/>
                <a:highlight>
                  <a:srgbClr val="FFFFFF"/>
                </a:highlight>
                <a:latin typeface="var(--jp-code-font-family)"/>
              </a:rPr>
              <a:t> </a:t>
            </a:r>
            <a:r>
              <a:rPr lang="fr-FR" b="0" i="0" dirty="0" err="1">
                <a:effectLst/>
                <a:highlight>
                  <a:srgbClr val="FFFFFF"/>
                </a:highlight>
                <a:latin typeface="var(--jp-code-font-family)"/>
              </a:rPr>
              <a:t>frequently</a:t>
            </a:r>
            <a:r>
              <a:rPr lang="fr-FR" b="0" i="0" dirty="0">
                <a:effectLst/>
                <a:highlight>
                  <a:srgbClr val="FFFFFF"/>
                </a:highlight>
                <a:latin typeface="var(--jp-code-font-family)"/>
              </a:rPr>
              <a:t> </a:t>
            </a:r>
            <a:r>
              <a:rPr lang="fr-FR" b="0" i="0" dirty="0" err="1">
                <a:effectLst/>
                <a:highlight>
                  <a:srgbClr val="FFFFFF"/>
                </a:highlight>
                <a:latin typeface="var(--jp-code-font-family)"/>
              </a:rPr>
              <a:t>recommended</a:t>
            </a:r>
            <a:r>
              <a:rPr lang="fr-FR" b="0" i="0" dirty="0">
                <a:effectLst/>
                <a:highlight>
                  <a:srgbClr val="FFFFFF"/>
                </a:highlight>
                <a:latin typeface="var(--jp-code-font-family)"/>
              </a:rPr>
              <a:t> courses: </a:t>
            </a:r>
          </a:p>
        </p:txBody>
      </p:sp>
      <p:pic>
        <p:nvPicPr>
          <p:cNvPr id="5" name="Image 4" descr="Une image contenant texte, capture d’écran, Police, nombre&#10;&#10;Description générée automatiquement">
            <a:extLst>
              <a:ext uri="{FF2B5EF4-FFF2-40B4-BE49-F238E27FC236}">
                <a16:creationId xmlns:a16="http://schemas.microsoft.com/office/drawing/2014/main" id="{F6D5BEB0-FBC8-ABB1-A7CA-2E3F6DBB0A50}"/>
              </a:ext>
            </a:extLst>
          </p:cNvPr>
          <p:cNvPicPr>
            <a:picLocks noChangeAspect="1"/>
          </p:cNvPicPr>
          <p:nvPr/>
        </p:nvPicPr>
        <p:blipFill>
          <a:blip r:embed="rId2"/>
          <a:stretch>
            <a:fillRect/>
          </a:stretch>
        </p:blipFill>
        <p:spPr>
          <a:xfrm>
            <a:off x="6781536" y="2807208"/>
            <a:ext cx="2527300" cy="3886200"/>
          </a:xfrm>
          <a:prstGeom prst="rect">
            <a:avLst/>
          </a:prstGeom>
        </p:spPr>
      </p:pic>
      <p:sp>
        <p:nvSpPr>
          <p:cNvPr id="7" name="ZoneTexte 6">
            <a:extLst>
              <a:ext uri="{FF2B5EF4-FFF2-40B4-BE49-F238E27FC236}">
                <a16:creationId xmlns:a16="http://schemas.microsoft.com/office/drawing/2014/main" id="{2B3590DF-73BC-C91A-4595-A7DFB0A4D76A}"/>
              </a:ext>
            </a:extLst>
          </p:cNvPr>
          <p:cNvSpPr txBox="1"/>
          <p:nvPr/>
        </p:nvSpPr>
        <p:spPr>
          <a:xfrm>
            <a:off x="359060" y="2727924"/>
            <a:ext cx="5051405" cy="2739211"/>
          </a:xfrm>
          <a:prstGeom prst="rect">
            <a:avLst/>
          </a:prstGeom>
          <a:noFill/>
        </p:spPr>
        <p:txBody>
          <a:bodyPr wrap="square" rtlCol="0">
            <a:spAutoFit/>
          </a:bodyPr>
          <a:lstStyle/>
          <a:p>
            <a:pPr marL="285750" indent="-285750" algn="l">
              <a:buFont typeface="Arial" panose="020B0604020202020204" pitchFamily="34" charset="0"/>
              <a:buChar char="•"/>
            </a:pPr>
            <a:r>
              <a:rPr lang="fr-FR" sz="1400" b="1" i="0" u="none" strike="noStrike" dirty="0">
                <a:solidFill>
                  <a:srgbClr val="000000"/>
                </a:solidFill>
                <a:effectLst/>
              </a:rPr>
              <a:t>K-</a:t>
            </a:r>
            <a:r>
              <a:rPr lang="fr-FR" sz="1400" b="1" i="0" u="none" strike="noStrike" dirty="0" err="1">
                <a:solidFill>
                  <a:srgbClr val="000000"/>
                </a:solidFill>
                <a:effectLst/>
              </a:rPr>
              <a:t>means</a:t>
            </a:r>
            <a:r>
              <a:rPr lang="fr-FR" sz="1400" b="1" i="0" u="none" strike="noStrike" dirty="0">
                <a:solidFill>
                  <a:srgbClr val="000000"/>
                </a:solidFill>
                <a:effectLst/>
              </a:rPr>
              <a:t> Clustering</a:t>
            </a:r>
            <a:r>
              <a:rPr lang="fr-FR" sz="1400" b="0" i="0" u="none" strike="noStrike" dirty="0">
                <a:solidFill>
                  <a:srgbClr val="000000"/>
                </a:solidFill>
                <a:effectLst/>
              </a:rPr>
              <a:t>: Range of cluster </a:t>
            </a:r>
            <a:r>
              <a:rPr lang="fr-FR" sz="1400" b="0" i="0" u="none" strike="noStrike" dirty="0" err="1">
                <a:solidFill>
                  <a:srgbClr val="000000"/>
                </a:solidFill>
                <a:effectLst/>
              </a:rPr>
              <a:t>numbers</a:t>
            </a:r>
            <a:r>
              <a:rPr lang="fr-FR" sz="1400" b="0" i="0" u="none" strike="noStrike" dirty="0">
                <a:solidFill>
                  <a:srgbClr val="000000"/>
                </a:solidFill>
                <a:effectLst/>
              </a:rPr>
              <a:t> for </a:t>
            </a:r>
            <a:r>
              <a:rPr lang="fr-FR" sz="1400" b="0" i="0" u="none" strike="noStrike" dirty="0" err="1">
                <a:solidFill>
                  <a:srgbClr val="000000"/>
                </a:solidFill>
                <a:effectLst/>
              </a:rPr>
              <a:t>determining</a:t>
            </a:r>
            <a:r>
              <a:rPr lang="fr-FR" sz="1400" b="0" i="0" u="none" strike="noStrike" dirty="0">
                <a:solidFill>
                  <a:srgbClr val="000000"/>
                </a:solidFill>
                <a:effectLst/>
              </a:rPr>
              <a:t> the optimal </a:t>
            </a:r>
            <a:r>
              <a:rPr lang="fr-FR" sz="1400" b="0" i="0" u="none" strike="noStrike" dirty="0" err="1">
                <a:solidFill>
                  <a:srgbClr val="000000"/>
                </a:solidFill>
                <a:effectLst/>
              </a:rPr>
              <a:t>number</a:t>
            </a:r>
            <a:r>
              <a:rPr lang="fr-FR" sz="1400" b="0" i="0" u="none" strike="noStrike" dirty="0">
                <a:solidFill>
                  <a:srgbClr val="000000"/>
                </a:solidFill>
                <a:effectLst/>
              </a:rPr>
              <a:t> of clusters: 20. Optimal </a:t>
            </a:r>
            <a:r>
              <a:rPr lang="fr-FR" sz="1400" b="0" i="0" u="none" strike="noStrike" dirty="0" err="1">
                <a:solidFill>
                  <a:srgbClr val="000000"/>
                </a:solidFill>
                <a:effectLst/>
              </a:rPr>
              <a:t>number</a:t>
            </a:r>
            <a:r>
              <a:rPr lang="fr-FR" sz="1400" b="0" i="0" u="none" strike="noStrike" dirty="0">
                <a:solidFill>
                  <a:srgbClr val="000000"/>
                </a:solidFill>
                <a:effectLst/>
              </a:rPr>
              <a:t> of clusters </a:t>
            </a:r>
            <a:r>
              <a:rPr lang="fr-FR" sz="1400" b="0" i="0" u="none" strike="noStrike" dirty="0" err="1">
                <a:solidFill>
                  <a:srgbClr val="000000"/>
                </a:solidFill>
                <a:effectLst/>
              </a:rPr>
              <a:t>identified</a:t>
            </a:r>
            <a:r>
              <a:rPr lang="fr-FR" sz="1400" b="0" i="0" u="none" strike="noStrike" dirty="0">
                <a:solidFill>
                  <a:srgbClr val="000000"/>
                </a:solidFill>
                <a:effectLst/>
              </a:rPr>
              <a:t> </a:t>
            </a:r>
            <a:r>
              <a:rPr lang="fr-FR" sz="1400" b="0" i="0" u="none" strike="noStrike" dirty="0" err="1">
                <a:solidFill>
                  <a:srgbClr val="000000"/>
                </a:solidFill>
                <a:effectLst/>
              </a:rPr>
              <a:t>from</a:t>
            </a:r>
            <a:r>
              <a:rPr lang="fr-FR" sz="1400" b="0" i="0" u="none" strike="noStrike" dirty="0">
                <a:solidFill>
                  <a:srgbClr val="000000"/>
                </a:solidFill>
                <a:effectLst/>
              </a:rPr>
              <a:t> the </a:t>
            </a:r>
            <a:r>
              <a:rPr lang="fr-FR" sz="1400" b="0" i="0" u="none" strike="noStrike" dirty="0" err="1">
                <a:solidFill>
                  <a:srgbClr val="000000"/>
                </a:solidFill>
                <a:effectLst/>
              </a:rPr>
              <a:t>elbow</a:t>
            </a:r>
            <a:r>
              <a:rPr lang="fr-FR" sz="1400" b="0" i="0" u="none" strike="noStrike" dirty="0">
                <a:solidFill>
                  <a:srgbClr val="000000"/>
                </a:solidFill>
                <a:effectLst/>
              </a:rPr>
              <a:t> plot</a:t>
            </a:r>
          </a:p>
          <a:p>
            <a:pPr algn="l"/>
            <a:endParaRPr lang="fr-FR" sz="1400" b="0" i="0" u="none" strike="noStrike" dirty="0">
              <a:solidFill>
                <a:srgbClr val="000000"/>
              </a:solidFill>
              <a:effectLst/>
            </a:endParaRPr>
          </a:p>
          <a:p>
            <a:pPr marL="285750" indent="-285750" algn="l">
              <a:buFont typeface="Arial" panose="020B0604020202020204" pitchFamily="34" charset="0"/>
              <a:buChar char="•"/>
            </a:pPr>
            <a:r>
              <a:rPr lang="fr-FR" sz="1400" b="1" i="0" u="none" strike="noStrike" dirty="0">
                <a:solidFill>
                  <a:srgbClr val="000000"/>
                </a:solidFill>
                <a:effectLst/>
              </a:rPr>
              <a:t>PCA</a:t>
            </a:r>
            <a:r>
              <a:rPr lang="fr-FR" sz="1400" b="0" i="0" u="none" strike="noStrike" dirty="0">
                <a:solidFill>
                  <a:srgbClr val="000000"/>
                </a:solidFill>
                <a:effectLst/>
              </a:rPr>
              <a:t>: Range of candidate </a:t>
            </a:r>
            <a:r>
              <a:rPr lang="fr-FR" sz="1400" b="0" i="0" u="none" strike="noStrike" dirty="0" err="1">
                <a:solidFill>
                  <a:srgbClr val="000000"/>
                </a:solidFill>
                <a:effectLst/>
              </a:rPr>
              <a:t>n_components</a:t>
            </a:r>
            <a:r>
              <a:rPr lang="fr-FR" sz="1400" b="0" i="0" u="none" strike="noStrike" dirty="0">
                <a:solidFill>
                  <a:srgbClr val="000000"/>
                </a:solidFill>
                <a:effectLst/>
              </a:rPr>
              <a:t> arguments for </a:t>
            </a:r>
            <a:r>
              <a:rPr lang="fr-FR" sz="1400" b="0" i="0" u="none" strike="noStrike" dirty="0" err="1">
                <a:solidFill>
                  <a:srgbClr val="000000"/>
                </a:solidFill>
                <a:effectLst/>
              </a:rPr>
              <a:t>determining</a:t>
            </a:r>
            <a:r>
              <a:rPr lang="fr-FR" sz="1400" b="0" i="0" u="none" strike="noStrike" dirty="0">
                <a:solidFill>
                  <a:srgbClr val="000000"/>
                </a:solidFill>
                <a:effectLst/>
              </a:rPr>
              <a:t> the optimal </a:t>
            </a:r>
            <a:r>
              <a:rPr lang="fr-FR" sz="1400" b="0" i="0" u="none" strike="noStrike" dirty="0" err="1">
                <a:solidFill>
                  <a:srgbClr val="000000"/>
                </a:solidFill>
                <a:effectLst/>
              </a:rPr>
              <a:t>number</a:t>
            </a:r>
            <a:r>
              <a:rPr lang="fr-FR" sz="1400" b="0" i="0" u="none" strike="noStrike" dirty="0">
                <a:solidFill>
                  <a:srgbClr val="000000"/>
                </a:solidFill>
                <a:effectLst/>
              </a:rPr>
              <a:t> of components. </a:t>
            </a:r>
            <a:r>
              <a:rPr lang="fr-FR" sz="1400" b="0" i="0" u="none" strike="noStrike" dirty="0" err="1">
                <a:solidFill>
                  <a:srgbClr val="000000"/>
                </a:solidFill>
                <a:effectLst/>
              </a:rPr>
              <a:t>Threshold</a:t>
            </a:r>
            <a:r>
              <a:rPr lang="fr-FR" sz="1400" b="0" i="0" u="none" strike="noStrike" dirty="0">
                <a:solidFill>
                  <a:srgbClr val="000000"/>
                </a:solidFill>
                <a:effectLst/>
              </a:rPr>
              <a:t> for </a:t>
            </a:r>
            <a:r>
              <a:rPr lang="fr-FR" sz="1400" b="0" i="0" u="none" strike="noStrike" dirty="0" err="1">
                <a:solidFill>
                  <a:srgbClr val="000000"/>
                </a:solidFill>
                <a:effectLst/>
              </a:rPr>
              <a:t>accumulated</a:t>
            </a:r>
            <a:r>
              <a:rPr lang="fr-FR" sz="1400" b="0" i="0" u="none" strike="noStrike" dirty="0">
                <a:solidFill>
                  <a:srgbClr val="000000"/>
                </a:solidFill>
                <a:effectLst/>
              </a:rPr>
              <a:t> variance ratio to </a:t>
            </a:r>
            <a:r>
              <a:rPr lang="fr-FR" sz="1400" b="0" i="0" u="none" strike="noStrike" dirty="0" err="1">
                <a:solidFill>
                  <a:srgbClr val="000000"/>
                </a:solidFill>
                <a:effectLst/>
              </a:rPr>
              <a:t>determine</a:t>
            </a:r>
            <a:r>
              <a:rPr lang="fr-FR" sz="1400" b="0" i="0" u="none" strike="noStrike" dirty="0">
                <a:solidFill>
                  <a:srgbClr val="000000"/>
                </a:solidFill>
                <a:effectLst/>
              </a:rPr>
              <a:t> the optimal </a:t>
            </a:r>
            <a:r>
              <a:rPr lang="fr-FR" sz="1400" b="0" i="0" u="none" strike="noStrike" dirty="0" err="1">
                <a:solidFill>
                  <a:srgbClr val="000000"/>
                </a:solidFill>
                <a:effectLst/>
              </a:rPr>
              <a:t>number</a:t>
            </a:r>
            <a:r>
              <a:rPr lang="fr-FR" sz="1400" b="0" i="0" u="none" strike="noStrike" dirty="0">
                <a:solidFill>
                  <a:srgbClr val="000000"/>
                </a:solidFill>
                <a:effectLst/>
              </a:rPr>
              <a:t> of components: 0.9 (90%)</a:t>
            </a:r>
          </a:p>
          <a:p>
            <a:pPr algn="l"/>
            <a:endParaRPr lang="fr-FR" sz="1400" b="0" i="0" u="none" strike="noStrike" dirty="0">
              <a:solidFill>
                <a:srgbClr val="000000"/>
              </a:solidFill>
              <a:effectLst/>
            </a:endParaRPr>
          </a:p>
          <a:p>
            <a:pPr marL="285750" indent="-285750" algn="l">
              <a:buFont typeface="Arial" panose="020B0604020202020204" pitchFamily="34" charset="0"/>
              <a:buChar char="•"/>
            </a:pPr>
            <a:r>
              <a:rPr lang="fr-FR" sz="1400" b="1" i="0" u="none" strike="noStrike" dirty="0">
                <a:solidFill>
                  <a:srgbClr val="000000"/>
                </a:solidFill>
                <a:effectLst/>
              </a:rPr>
              <a:t>Course </a:t>
            </a:r>
            <a:r>
              <a:rPr lang="fr-FR" sz="1400" b="1" i="0" u="none" strike="noStrike" dirty="0" err="1">
                <a:solidFill>
                  <a:srgbClr val="000000"/>
                </a:solidFill>
                <a:effectLst/>
              </a:rPr>
              <a:t>Recommendation</a:t>
            </a:r>
            <a:r>
              <a:rPr lang="fr-FR" sz="1400" b="0" i="0" u="none" strike="noStrike" dirty="0">
                <a:solidFill>
                  <a:srgbClr val="000000"/>
                </a:solidFill>
                <a:effectLst/>
              </a:rPr>
              <a:t>: </a:t>
            </a:r>
            <a:r>
              <a:rPr lang="fr-FR" sz="1400" b="0" i="0" u="none" strike="noStrike" dirty="0" err="1">
                <a:solidFill>
                  <a:srgbClr val="000000"/>
                </a:solidFill>
                <a:effectLst/>
              </a:rPr>
              <a:t>Enrollment</a:t>
            </a:r>
            <a:r>
              <a:rPr lang="fr-FR" sz="1400" b="0" i="0" u="none" strike="noStrike" dirty="0">
                <a:solidFill>
                  <a:srgbClr val="000000"/>
                </a:solidFill>
                <a:effectLst/>
              </a:rPr>
              <a:t> count </a:t>
            </a:r>
            <a:r>
              <a:rPr lang="fr-FR" sz="1400" b="0" i="0" u="none" strike="noStrike" dirty="0" err="1">
                <a:solidFill>
                  <a:srgbClr val="000000"/>
                </a:solidFill>
                <a:effectLst/>
              </a:rPr>
              <a:t>threshold</a:t>
            </a:r>
            <a:r>
              <a:rPr lang="fr-FR" sz="1400" b="0" i="0" u="none" strike="noStrike" dirty="0">
                <a:solidFill>
                  <a:srgbClr val="000000"/>
                </a:solidFill>
                <a:effectLst/>
              </a:rPr>
              <a:t> to </a:t>
            </a:r>
            <a:r>
              <a:rPr lang="fr-FR" sz="1400" b="0" i="0" u="none" strike="noStrike" dirty="0" err="1">
                <a:solidFill>
                  <a:srgbClr val="000000"/>
                </a:solidFill>
                <a:effectLst/>
              </a:rPr>
              <a:t>determine</a:t>
            </a:r>
            <a:r>
              <a:rPr lang="fr-FR" sz="1400" b="0" i="0" u="none" strike="noStrike" dirty="0">
                <a:solidFill>
                  <a:srgbClr val="000000"/>
                </a:solidFill>
                <a:effectLst/>
              </a:rPr>
              <a:t> </a:t>
            </a:r>
            <a:r>
              <a:rPr lang="fr-FR" sz="1400" b="0" i="0" u="none" strike="noStrike" dirty="0" err="1">
                <a:solidFill>
                  <a:srgbClr val="000000"/>
                </a:solidFill>
                <a:effectLst/>
              </a:rPr>
              <a:t>popular</a:t>
            </a:r>
            <a:r>
              <a:rPr lang="fr-FR" sz="1400" b="0" i="0" u="none" strike="noStrike" dirty="0">
                <a:solidFill>
                  <a:srgbClr val="000000"/>
                </a:solidFill>
                <a:effectLst/>
              </a:rPr>
              <a:t> courses </a:t>
            </a:r>
            <a:r>
              <a:rPr lang="fr-FR" sz="1400" b="0" i="0" u="none" strike="noStrike" dirty="0" err="1">
                <a:solidFill>
                  <a:srgbClr val="000000"/>
                </a:solidFill>
                <a:effectLst/>
              </a:rPr>
              <a:t>within</a:t>
            </a:r>
            <a:r>
              <a:rPr lang="fr-FR" sz="1400" b="0" i="0" u="none" strike="noStrike" dirty="0">
                <a:solidFill>
                  <a:srgbClr val="000000"/>
                </a:solidFill>
                <a:effectLst/>
              </a:rPr>
              <a:t> a cluster: 20</a:t>
            </a:r>
          </a:p>
          <a:p>
            <a:endParaRPr lang="fr-FR" dirty="0"/>
          </a:p>
        </p:txBody>
      </p:sp>
    </p:spTree>
    <p:extLst>
      <p:ext uri="{BB962C8B-B14F-4D97-AF65-F5344CB8AC3E}">
        <p14:creationId xmlns:p14="http://schemas.microsoft.com/office/powerpoint/2010/main" val="3038321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5C087B-C801-4FB2-947F-60242A9D9D7D}"/>
              </a:ext>
            </a:extLst>
          </p:cNvPr>
          <p:cNvPicPr>
            <a:picLocks noChangeAspect="1"/>
          </p:cNvPicPr>
          <p:nvPr/>
        </p:nvPicPr>
        <p:blipFill rotWithShape="1">
          <a:blip r:embed="rId2"/>
          <a:srcRect t="5116" r="9091" b="26702"/>
          <a:stretch/>
        </p:blipFill>
        <p:spPr>
          <a:xfrm>
            <a:off x="20" y="1"/>
            <a:ext cx="12191980" cy="6857999"/>
          </a:xfrm>
          <a:prstGeom prst="rect">
            <a:avLst/>
          </a:prstGeom>
        </p:spPr>
      </p:pic>
      <p:sp>
        <p:nvSpPr>
          <p:cNvPr id="17"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solidFill>
                  <a:schemeClr val="bg1"/>
                </a:solidFill>
              </a:rPr>
              <a:t>Collaborative-filtering Recommender System using Supervised Learning</a:t>
            </a:r>
          </a:p>
        </p:txBody>
      </p:sp>
      <p:sp>
        <p:nvSpPr>
          <p:cNvPr id="19"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57249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F88653-4619-759B-E2C0-424D8E9F6D45}"/>
              </a:ext>
            </a:extLst>
          </p:cNvPr>
          <p:cNvPicPr>
            <a:picLocks noChangeAspect="1"/>
          </p:cNvPicPr>
          <p:nvPr/>
        </p:nvPicPr>
        <p:blipFill rotWithShape="1">
          <a:blip r:embed="rId3"/>
          <a:srcRect t="10110" b="5620"/>
          <a:stretch/>
        </p:blipFill>
        <p:spPr>
          <a:xfrm>
            <a:off x="2" y="0"/>
            <a:ext cx="12191998" cy="685800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1293042" y="222200"/>
            <a:ext cx="10515600" cy="916920"/>
          </a:xfrm>
        </p:spPr>
        <p:txBody>
          <a:bodyPr>
            <a:normAutofit/>
          </a:bodyPr>
          <a:lstStyle/>
          <a:p>
            <a:r>
              <a:rPr lang="en-US" sz="3600" dirty="0">
                <a:latin typeface="Abadi"/>
              </a:rPr>
              <a:t>Flowchart of KNN based recommender system</a:t>
            </a:r>
          </a:p>
        </p:txBody>
      </p:sp>
      <p:graphicFrame>
        <p:nvGraphicFramePr>
          <p:cNvPr id="19" name="Content Placeholder 4">
            <a:extLst>
              <a:ext uri="{FF2B5EF4-FFF2-40B4-BE49-F238E27FC236}">
                <a16:creationId xmlns:a16="http://schemas.microsoft.com/office/drawing/2014/main" id="{583A8205-9729-C24A-DE9F-0346929773B9}"/>
              </a:ext>
            </a:extLst>
          </p:cNvPr>
          <p:cNvGraphicFramePr/>
          <p:nvPr>
            <p:extLst>
              <p:ext uri="{D42A27DB-BD31-4B8C-83A1-F6EECF244321}">
                <p14:modId xmlns:p14="http://schemas.microsoft.com/office/powerpoint/2010/main" val="3465073383"/>
              </p:ext>
            </p:extLst>
          </p:nvPr>
        </p:nvGraphicFramePr>
        <p:xfrm>
          <a:off x="1293042" y="1282046"/>
          <a:ext cx="9605913" cy="3186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5A56A8A4-6E4F-8EDF-BE2F-86A107A2750E}"/>
              </a:ext>
            </a:extLst>
          </p:cNvPr>
          <p:cNvSpPr txBox="1"/>
          <p:nvPr/>
        </p:nvSpPr>
        <p:spPr>
          <a:xfrm>
            <a:off x="123726" y="4611231"/>
            <a:ext cx="11944543" cy="2031325"/>
          </a:xfrm>
          <a:prstGeom prst="rect">
            <a:avLst/>
          </a:prstGeom>
          <a:noFill/>
        </p:spPr>
        <p:txBody>
          <a:bodyPr wrap="square">
            <a:spAutoFit/>
          </a:bodyPr>
          <a:lstStyle/>
          <a:p>
            <a:pPr marL="285750" indent="-285750" algn="l">
              <a:buFont typeface="Arial" panose="020B0604020202020204" pitchFamily="34" charset="0"/>
              <a:buChar char="•"/>
            </a:pPr>
            <a:r>
              <a:rPr lang="fr-FR" sz="1400" b="1" i="0" u="none" strike="noStrike" dirty="0">
                <a:effectLst/>
              </a:rPr>
              <a:t>Data </a:t>
            </a:r>
            <a:r>
              <a:rPr lang="fr-FR" sz="1400" b="1" i="0" u="none" strike="noStrike" dirty="0" err="1">
                <a:effectLst/>
              </a:rPr>
              <a:t>Loading</a:t>
            </a:r>
            <a:r>
              <a:rPr lang="fr-FR" sz="1400" b="0" i="0" u="none" strike="noStrike" dirty="0">
                <a:effectLst/>
              </a:rPr>
              <a:t>: The process </a:t>
            </a:r>
            <a:r>
              <a:rPr lang="fr-FR" sz="1400" b="0" i="0" u="none" strike="noStrike" dirty="0" err="1">
                <a:effectLst/>
              </a:rPr>
              <a:t>begins</a:t>
            </a:r>
            <a:r>
              <a:rPr lang="fr-FR" sz="1400" b="0" i="0" u="none" strike="noStrike" dirty="0">
                <a:effectLst/>
              </a:rPr>
              <a:t> by </a:t>
            </a:r>
            <a:r>
              <a:rPr lang="fr-FR" sz="1400" b="0" i="0" u="none" strike="noStrike" dirty="0" err="1">
                <a:effectLst/>
              </a:rPr>
              <a:t>importing</a:t>
            </a:r>
            <a:r>
              <a:rPr lang="fr-FR" sz="1400" b="0" i="0" u="none" strike="noStrike" dirty="0">
                <a:effectLst/>
              </a:rPr>
              <a:t> course </a:t>
            </a:r>
            <a:r>
              <a:rPr lang="fr-FR" sz="1400" b="0" i="0" u="none" strike="noStrike" dirty="0" err="1">
                <a:effectLst/>
              </a:rPr>
              <a:t>enrollment</a:t>
            </a:r>
            <a:r>
              <a:rPr lang="fr-FR" sz="1400" b="0" i="0" u="none" strike="noStrike" dirty="0">
                <a:effectLst/>
              </a:rPr>
              <a:t> data </a:t>
            </a:r>
            <a:r>
              <a:rPr lang="fr-FR" sz="1400" b="0" i="0" u="none" strike="noStrike" dirty="0" err="1">
                <a:effectLst/>
              </a:rPr>
              <a:t>from</a:t>
            </a:r>
            <a:r>
              <a:rPr lang="fr-FR" sz="1400" b="0" i="0" u="none" strike="noStrike" dirty="0">
                <a:effectLst/>
              </a:rPr>
              <a:t> a CSV file </a:t>
            </a:r>
            <a:r>
              <a:rPr lang="fr-FR" sz="1400" b="0" i="0" u="none" strike="noStrike" dirty="0" err="1">
                <a:effectLst/>
              </a:rPr>
              <a:t>into</a:t>
            </a:r>
            <a:r>
              <a:rPr lang="fr-FR" sz="1400" b="0" i="0" u="none" strike="noStrike" dirty="0">
                <a:effectLst/>
              </a:rPr>
              <a:t> a </a:t>
            </a:r>
            <a:r>
              <a:rPr lang="fr-FR" sz="1400" b="0" i="0" u="none" strike="noStrike" dirty="0" err="1">
                <a:effectLst/>
              </a:rPr>
              <a:t>DataFrame</a:t>
            </a:r>
            <a:r>
              <a:rPr lang="fr-FR" sz="1400" b="0" i="0" u="none" strike="noStrike" dirty="0">
                <a:effectLst/>
              </a:rPr>
              <a:t>.</a:t>
            </a:r>
          </a:p>
          <a:p>
            <a:pPr marL="285750" indent="-285750" algn="l">
              <a:buFont typeface="Arial" panose="020B0604020202020204" pitchFamily="34" charset="0"/>
              <a:buChar char="•"/>
            </a:pPr>
            <a:r>
              <a:rPr lang="fr-FR" sz="1400" b="1" i="0" u="none" strike="noStrike" dirty="0">
                <a:effectLst/>
              </a:rPr>
              <a:t>Data Transformation</a:t>
            </a:r>
            <a:r>
              <a:rPr lang="fr-FR" sz="1400" b="0" i="0" u="none" strike="noStrike" dirty="0">
                <a:effectLst/>
              </a:rPr>
              <a:t>: The data </a:t>
            </a:r>
            <a:r>
              <a:rPr lang="fr-FR" sz="1400" b="0" i="0" u="none" strike="noStrike" dirty="0" err="1">
                <a:effectLst/>
              </a:rPr>
              <a:t>is</a:t>
            </a:r>
            <a:r>
              <a:rPr lang="fr-FR" sz="1400" b="0" i="0" u="none" strike="noStrike" dirty="0">
                <a:effectLst/>
              </a:rPr>
              <a:t> </a:t>
            </a:r>
            <a:r>
              <a:rPr lang="fr-FR" sz="1400" b="0" i="0" u="none" strike="noStrike" dirty="0" err="1">
                <a:effectLst/>
              </a:rPr>
              <a:t>then</a:t>
            </a:r>
            <a:r>
              <a:rPr lang="fr-FR" sz="1400" b="0" i="0" u="none" strike="noStrike" dirty="0">
                <a:effectLst/>
              </a:rPr>
              <a:t> </a:t>
            </a:r>
            <a:r>
              <a:rPr lang="fr-FR" sz="1400" b="0" i="0" u="none" strike="noStrike" dirty="0" err="1">
                <a:effectLst/>
              </a:rPr>
              <a:t>transformed</a:t>
            </a:r>
            <a:r>
              <a:rPr lang="fr-FR" sz="1400" b="0" i="0" u="none" strike="noStrike" dirty="0">
                <a:effectLst/>
              </a:rPr>
              <a:t> </a:t>
            </a:r>
            <a:r>
              <a:rPr lang="fr-FR" sz="1400" b="0" i="0" u="none" strike="noStrike" dirty="0" err="1">
                <a:effectLst/>
              </a:rPr>
              <a:t>into</a:t>
            </a:r>
            <a:r>
              <a:rPr lang="fr-FR" sz="1400" b="0" i="0" u="none" strike="noStrike" dirty="0">
                <a:effectLst/>
              </a:rPr>
              <a:t> a </a:t>
            </a:r>
            <a:r>
              <a:rPr lang="fr-FR" sz="1400" b="0" i="0" u="none" strike="noStrike" dirty="0" err="1">
                <a:effectLst/>
              </a:rPr>
              <a:t>sparse</a:t>
            </a:r>
            <a:r>
              <a:rPr lang="fr-FR" sz="1400" b="0" i="0" u="none" strike="noStrike" dirty="0">
                <a:effectLst/>
              </a:rPr>
              <a:t> matrix format, </a:t>
            </a:r>
            <a:r>
              <a:rPr lang="fr-FR" sz="1400" b="0" i="0" u="none" strike="noStrike" dirty="0" err="1">
                <a:effectLst/>
              </a:rPr>
              <a:t>where</a:t>
            </a:r>
            <a:r>
              <a:rPr lang="fr-FR" sz="1400" b="0" i="0" u="none" strike="noStrike" dirty="0">
                <a:effectLst/>
              </a:rPr>
              <a:t> </a:t>
            </a:r>
            <a:r>
              <a:rPr lang="fr-FR" sz="1400" b="0" i="0" u="none" strike="noStrike" dirty="0" err="1">
                <a:effectLst/>
              </a:rPr>
              <a:t>users</a:t>
            </a:r>
            <a:r>
              <a:rPr lang="fr-FR" sz="1400" b="0" i="0" u="none" strike="noStrike" dirty="0">
                <a:effectLst/>
              </a:rPr>
              <a:t> are </a:t>
            </a:r>
            <a:r>
              <a:rPr lang="fr-FR" sz="1400" b="0" i="0" u="none" strike="noStrike" dirty="0" err="1">
                <a:effectLst/>
              </a:rPr>
              <a:t>rows</a:t>
            </a:r>
            <a:r>
              <a:rPr lang="fr-FR" sz="1400" b="0" i="0" u="none" strike="noStrike" dirty="0">
                <a:effectLst/>
              </a:rPr>
              <a:t>, courses are </a:t>
            </a:r>
            <a:r>
              <a:rPr lang="fr-FR" sz="1400" b="0" i="0" u="none" strike="noStrike" dirty="0" err="1">
                <a:effectLst/>
              </a:rPr>
              <a:t>columns</a:t>
            </a:r>
            <a:r>
              <a:rPr lang="fr-FR" sz="1400" b="0" i="0" u="none" strike="noStrike" dirty="0">
                <a:effectLst/>
              </a:rPr>
              <a:t>, and the matrix values </a:t>
            </a:r>
            <a:r>
              <a:rPr lang="fr-FR" sz="1400" b="0" i="0" u="none" strike="noStrike" dirty="0" err="1">
                <a:effectLst/>
              </a:rPr>
              <a:t>represent</a:t>
            </a:r>
            <a:r>
              <a:rPr lang="fr-FR" sz="1400" b="0" i="0" u="none" strike="noStrike" dirty="0">
                <a:effectLst/>
              </a:rPr>
              <a:t> ratings.</a:t>
            </a:r>
          </a:p>
          <a:p>
            <a:pPr marL="285750" indent="-285750" algn="l">
              <a:buFont typeface="Arial" panose="020B0604020202020204" pitchFamily="34" charset="0"/>
              <a:buChar char="•"/>
            </a:pPr>
            <a:r>
              <a:rPr lang="fr-FR" sz="1400" b="1" i="0" u="none" strike="noStrike" dirty="0">
                <a:effectLst/>
              </a:rPr>
              <a:t>Train-Test Split</a:t>
            </a:r>
            <a:r>
              <a:rPr lang="fr-FR" sz="1400" b="0" i="0" u="none" strike="noStrike" dirty="0">
                <a:effectLst/>
              </a:rPr>
              <a:t>: The </a:t>
            </a:r>
            <a:r>
              <a:rPr lang="fr-FR" sz="1400" b="0" i="0" u="none" strike="noStrike" dirty="0" err="1">
                <a:effectLst/>
              </a:rPr>
              <a:t>dataset</a:t>
            </a:r>
            <a:r>
              <a:rPr lang="fr-FR" sz="1400" b="0" i="0" u="none" strike="noStrike" dirty="0">
                <a:effectLst/>
              </a:rPr>
              <a:t> </a:t>
            </a:r>
            <a:r>
              <a:rPr lang="fr-FR" sz="1400" b="0" i="0" u="none" strike="noStrike" dirty="0" err="1">
                <a:effectLst/>
              </a:rPr>
              <a:t>is</a:t>
            </a:r>
            <a:r>
              <a:rPr lang="fr-FR" sz="1400" b="0" i="0" u="none" strike="noStrike" dirty="0">
                <a:effectLst/>
              </a:rPr>
              <a:t> </a:t>
            </a:r>
            <a:r>
              <a:rPr lang="fr-FR" sz="1400" b="0" i="0" u="none" strike="noStrike" dirty="0" err="1">
                <a:effectLst/>
              </a:rPr>
              <a:t>divided</a:t>
            </a:r>
            <a:r>
              <a:rPr lang="fr-FR" sz="1400" b="0" i="0" u="none" strike="noStrike" dirty="0">
                <a:effectLst/>
              </a:rPr>
              <a:t> </a:t>
            </a:r>
            <a:r>
              <a:rPr lang="fr-FR" sz="1400" b="0" i="0" u="none" strike="noStrike" dirty="0" err="1">
                <a:effectLst/>
              </a:rPr>
              <a:t>into</a:t>
            </a:r>
            <a:r>
              <a:rPr lang="fr-FR" sz="1400" b="0" i="0" u="none" strike="noStrike" dirty="0">
                <a:effectLst/>
              </a:rPr>
              <a:t> training and </a:t>
            </a:r>
            <a:r>
              <a:rPr lang="fr-FR" sz="1400" b="0" i="0" u="none" strike="noStrike" dirty="0" err="1">
                <a:effectLst/>
              </a:rPr>
              <a:t>testing</a:t>
            </a:r>
            <a:r>
              <a:rPr lang="fr-FR" sz="1400" b="0" i="0" u="none" strike="noStrike" dirty="0">
                <a:effectLst/>
              </a:rPr>
              <a:t> sets to </a:t>
            </a:r>
            <a:r>
              <a:rPr lang="fr-FR" sz="1400" b="0" i="0" u="none" strike="noStrike" dirty="0" err="1">
                <a:effectLst/>
              </a:rPr>
              <a:t>facilitate</a:t>
            </a:r>
            <a:r>
              <a:rPr lang="fr-FR" sz="1400" b="0" i="0" u="none" strike="noStrike" dirty="0">
                <a:effectLst/>
              </a:rPr>
              <a:t> model </a:t>
            </a:r>
            <a:r>
              <a:rPr lang="fr-FR" sz="1400" b="0" i="0" u="none" strike="noStrike" dirty="0" err="1">
                <a:effectLst/>
              </a:rPr>
              <a:t>evaluation</a:t>
            </a:r>
            <a:r>
              <a:rPr lang="fr-FR" sz="1400" b="0" i="0" u="none" strike="noStrike" dirty="0">
                <a:effectLst/>
              </a:rPr>
              <a:t>.</a:t>
            </a:r>
          </a:p>
          <a:p>
            <a:pPr marL="285750" indent="-285750" algn="l">
              <a:buFont typeface="Arial" panose="020B0604020202020204" pitchFamily="34" charset="0"/>
              <a:buChar char="•"/>
            </a:pPr>
            <a:r>
              <a:rPr lang="fr-FR" sz="1400" b="1" i="0" u="none" strike="noStrike" dirty="0">
                <a:effectLst/>
              </a:rPr>
              <a:t>Model Building</a:t>
            </a:r>
            <a:r>
              <a:rPr lang="fr-FR" sz="1400" b="0" i="0" u="none" strike="noStrike" dirty="0">
                <a:effectLst/>
              </a:rPr>
              <a:t>: A KNN </a:t>
            </a:r>
            <a:r>
              <a:rPr lang="fr-FR" sz="1400" b="0" i="0" u="none" strike="noStrike" dirty="0" err="1">
                <a:effectLst/>
              </a:rPr>
              <a:t>algorithm</a:t>
            </a:r>
            <a:r>
              <a:rPr lang="fr-FR" sz="1400" b="0" i="0" u="none" strike="noStrike" dirty="0">
                <a:effectLst/>
              </a:rPr>
              <a:t> </a:t>
            </a:r>
            <a:r>
              <a:rPr lang="fr-FR" sz="1400" b="0" i="0" u="none" strike="noStrike" dirty="0" err="1">
                <a:effectLst/>
              </a:rPr>
              <a:t>is</a:t>
            </a:r>
            <a:r>
              <a:rPr lang="fr-FR" sz="1400" b="0" i="0" u="none" strike="noStrike" dirty="0">
                <a:effectLst/>
              </a:rPr>
              <a:t> </a:t>
            </a:r>
            <a:r>
              <a:rPr lang="fr-FR" sz="1400" b="0" i="0" u="none" strike="noStrike" dirty="0" err="1">
                <a:effectLst/>
              </a:rPr>
              <a:t>employed</a:t>
            </a:r>
            <a:r>
              <a:rPr lang="fr-FR" sz="1400" b="0" i="0" u="none" strike="noStrike" dirty="0">
                <a:effectLst/>
              </a:rPr>
              <a:t> for user-</a:t>
            </a:r>
            <a:r>
              <a:rPr lang="fr-FR" sz="1400" b="0" i="0" u="none" strike="noStrike" dirty="0" err="1">
                <a:effectLst/>
              </a:rPr>
              <a:t>based</a:t>
            </a:r>
            <a:r>
              <a:rPr lang="fr-FR" sz="1400" b="0" i="0" u="none" strike="noStrike" dirty="0">
                <a:effectLst/>
              </a:rPr>
              <a:t> collaborative </a:t>
            </a:r>
            <a:r>
              <a:rPr lang="fr-FR" sz="1400" b="0" i="0" u="none" strike="noStrike" dirty="0" err="1">
                <a:effectLst/>
              </a:rPr>
              <a:t>filtering</a:t>
            </a:r>
            <a:r>
              <a:rPr lang="fr-FR" sz="1400" b="0" i="0" u="none" strike="noStrike" dirty="0">
                <a:effectLst/>
              </a:rPr>
              <a:t>, leveraging </a:t>
            </a:r>
            <a:r>
              <a:rPr lang="fr-FR" sz="1400" b="0" i="0" u="none" strike="noStrike" dirty="0" err="1">
                <a:effectLst/>
              </a:rPr>
              <a:t>cosine</a:t>
            </a:r>
            <a:r>
              <a:rPr lang="fr-FR" sz="1400" b="0" i="0" u="none" strike="noStrike" dirty="0">
                <a:effectLst/>
              </a:rPr>
              <a:t> </a:t>
            </a:r>
            <a:r>
              <a:rPr lang="fr-FR" sz="1400" b="0" i="0" u="none" strike="noStrike" dirty="0" err="1">
                <a:effectLst/>
              </a:rPr>
              <a:t>similarity</a:t>
            </a:r>
            <a:r>
              <a:rPr lang="fr-FR" sz="1400" b="0" i="0" u="none" strike="noStrike" dirty="0">
                <a:effectLst/>
              </a:rPr>
              <a:t> to </a:t>
            </a:r>
            <a:r>
              <a:rPr lang="fr-FR" sz="1400" b="0" i="0" u="none" strike="noStrike" dirty="0" err="1">
                <a:effectLst/>
              </a:rPr>
              <a:t>measure</a:t>
            </a:r>
            <a:r>
              <a:rPr lang="fr-FR" sz="1400" b="0" i="0" u="none" strike="noStrike" dirty="0">
                <a:effectLst/>
              </a:rPr>
              <a:t> the </a:t>
            </a:r>
            <a:r>
              <a:rPr lang="fr-FR" sz="1400" b="0" i="0" u="none" strike="noStrike" dirty="0" err="1">
                <a:effectLst/>
              </a:rPr>
              <a:t>closeness</a:t>
            </a:r>
            <a:r>
              <a:rPr lang="fr-FR" sz="1400" b="0" i="0" u="none" strike="noStrike" dirty="0">
                <a:effectLst/>
              </a:rPr>
              <a:t> </a:t>
            </a:r>
            <a:r>
              <a:rPr lang="fr-FR" sz="1400" b="0" i="0" u="none" strike="noStrike" dirty="0" err="1">
                <a:effectLst/>
              </a:rPr>
              <a:t>between</a:t>
            </a:r>
            <a:r>
              <a:rPr lang="fr-FR" sz="1400" b="0" i="0" u="none" strike="noStrike" dirty="0">
                <a:effectLst/>
              </a:rPr>
              <a:t> </a:t>
            </a:r>
            <a:r>
              <a:rPr lang="fr-FR" sz="1400" b="0" i="0" u="none" strike="noStrike" dirty="0" err="1">
                <a:effectLst/>
              </a:rPr>
              <a:t>users</a:t>
            </a:r>
            <a:r>
              <a:rPr lang="fr-FR" sz="1400" b="0" i="0" u="none" strike="noStrike" dirty="0">
                <a:effectLst/>
              </a:rPr>
              <a:t>.</a:t>
            </a:r>
          </a:p>
          <a:p>
            <a:pPr marL="285750" indent="-285750" algn="l">
              <a:buFont typeface="Arial" panose="020B0604020202020204" pitchFamily="34" charset="0"/>
              <a:buChar char="•"/>
            </a:pPr>
            <a:r>
              <a:rPr lang="fr-FR" sz="1400" b="1" i="0" u="none" strike="noStrike" dirty="0" err="1">
                <a:effectLst/>
              </a:rPr>
              <a:t>Prediction</a:t>
            </a:r>
            <a:r>
              <a:rPr lang="fr-FR" sz="1400" b="0" i="0" u="none" strike="noStrike" dirty="0">
                <a:effectLst/>
              </a:rPr>
              <a:t>: For </a:t>
            </a:r>
            <a:r>
              <a:rPr lang="fr-FR" sz="1400" b="0" i="0" u="none" strike="noStrike" dirty="0" err="1">
                <a:effectLst/>
              </a:rPr>
              <a:t>each</a:t>
            </a:r>
            <a:r>
              <a:rPr lang="fr-FR" sz="1400" b="0" i="0" u="none" strike="noStrike" dirty="0">
                <a:effectLst/>
              </a:rPr>
              <a:t> test user, the </a:t>
            </a:r>
            <a:r>
              <a:rPr lang="fr-FR" sz="1400" b="0" i="0" u="none" strike="noStrike" dirty="0" err="1">
                <a:effectLst/>
              </a:rPr>
              <a:t>algorithm</a:t>
            </a:r>
            <a:r>
              <a:rPr lang="fr-FR" sz="1400" b="0" i="0" u="none" strike="noStrike" dirty="0">
                <a:effectLst/>
              </a:rPr>
              <a:t> identifies the </a:t>
            </a:r>
            <a:r>
              <a:rPr lang="fr-FR" sz="1400" b="0" i="0" u="none" strike="noStrike" dirty="0" err="1">
                <a:effectLst/>
              </a:rPr>
              <a:t>nearest</a:t>
            </a:r>
            <a:r>
              <a:rPr lang="fr-FR" sz="1400" b="0" i="0" u="none" strike="noStrike" dirty="0">
                <a:effectLst/>
              </a:rPr>
              <a:t> </a:t>
            </a:r>
            <a:r>
              <a:rPr lang="fr-FR" sz="1400" b="0" i="0" u="none" strike="noStrike" dirty="0" err="1">
                <a:effectLst/>
              </a:rPr>
              <a:t>neighbors</a:t>
            </a:r>
            <a:r>
              <a:rPr lang="fr-FR" sz="1400" b="0" i="0" u="none" strike="noStrike" dirty="0">
                <a:effectLst/>
              </a:rPr>
              <a:t> (</a:t>
            </a:r>
            <a:r>
              <a:rPr lang="fr-FR" sz="1400" b="0" i="0" u="none" strike="noStrike" dirty="0" err="1">
                <a:effectLst/>
              </a:rPr>
              <a:t>most</a:t>
            </a:r>
            <a:r>
              <a:rPr lang="fr-FR" sz="1400" b="0" i="0" u="none" strike="noStrike" dirty="0">
                <a:effectLst/>
              </a:rPr>
              <a:t> </a:t>
            </a:r>
            <a:r>
              <a:rPr lang="fr-FR" sz="1400" b="0" i="0" u="none" strike="noStrike" dirty="0" err="1">
                <a:effectLst/>
              </a:rPr>
              <a:t>similar</a:t>
            </a:r>
            <a:r>
              <a:rPr lang="fr-FR" sz="1400" b="0" i="0" u="none" strike="noStrike" dirty="0">
                <a:effectLst/>
              </a:rPr>
              <a:t> </a:t>
            </a:r>
            <a:r>
              <a:rPr lang="fr-FR" sz="1400" b="0" i="0" u="none" strike="noStrike" dirty="0" err="1">
                <a:effectLst/>
              </a:rPr>
              <a:t>users</a:t>
            </a:r>
            <a:r>
              <a:rPr lang="fr-FR" sz="1400" b="0" i="0" u="none" strike="noStrike" dirty="0">
                <a:effectLst/>
              </a:rPr>
              <a:t>) </a:t>
            </a:r>
            <a:r>
              <a:rPr lang="fr-FR" sz="1400" b="0" i="0" u="none" strike="noStrike" dirty="0" err="1">
                <a:effectLst/>
              </a:rPr>
              <a:t>who</a:t>
            </a:r>
            <a:r>
              <a:rPr lang="fr-FR" sz="1400" b="0" i="0" u="none" strike="noStrike" dirty="0">
                <a:effectLst/>
              </a:rPr>
              <a:t> have </a:t>
            </a:r>
            <a:r>
              <a:rPr lang="fr-FR" sz="1400" b="0" i="0" u="none" strike="noStrike" dirty="0" err="1">
                <a:effectLst/>
              </a:rPr>
              <a:t>rated</a:t>
            </a:r>
            <a:r>
              <a:rPr lang="fr-FR" sz="1400" b="0" i="0" u="none" strike="noStrike" dirty="0">
                <a:effectLst/>
              </a:rPr>
              <a:t> the </a:t>
            </a:r>
            <a:r>
              <a:rPr lang="fr-FR" sz="1400" b="0" i="0" u="none" strike="noStrike" dirty="0" err="1">
                <a:effectLst/>
              </a:rPr>
              <a:t>same</a:t>
            </a:r>
            <a:r>
              <a:rPr lang="fr-FR" sz="1400" b="0" i="0" u="none" strike="noStrike" dirty="0">
                <a:effectLst/>
              </a:rPr>
              <a:t> courses and </a:t>
            </a:r>
            <a:r>
              <a:rPr lang="fr-FR" sz="1400" b="0" i="0" u="none" strike="noStrike" dirty="0" err="1">
                <a:effectLst/>
              </a:rPr>
              <a:t>predicts</a:t>
            </a:r>
            <a:r>
              <a:rPr lang="fr-FR" sz="1400" b="0" i="0" u="none" strike="noStrike" dirty="0">
                <a:effectLst/>
              </a:rPr>
              <a:t> ratings </a:t>
            </a:r>
            <a:r>
              <a:rPr lang="fr-FR" sz="1400" b="0" i="0" u="none" strike="noStrike" dirty="0" err="1">
                <a:effectLst/>
              </a:rPr>
              <a:t>based</a:t>
            </a:r>
            <a:r>
              <a:rPr lang="fr-FR" sz="1400" b="0" i="0" u="none" strike="noStrike" dirty="0">
                <a:effectLst/>
              </a:rPr>
              <a:t> on </a:t>
            </a:r>
            <a:r>
              <a:rPr lang="fr-FR" sz="1400" b="0" i="0" u="none" strike="noStrike" dirty="0" err="1">
                <a:effectLst/>
              </a:rPr>
              <a:t>these</a:t>
            </a:r>
            <a:r>
              <a:rPr lang="fr-FR" sz="1400" b="0" i="0" u="none" strike="noStrike" dirty="0">
                <a:effectLst/>
              </a:rPr>
              <a:t> </a:t>
            </a:r>
            <a:r>
              <a:rPr lang="fr-FR" sz="1400" b="0" i="0" u="none" strike="noStrike" dirty="0" err="1">
                <a:effectLst/>
              </a:rPr>
              <a:t>neighbors</a:t>
            </a:r>
            <a:r>
              <a:rPr lang="fr-FR" sz="1400" b="0" i="0" u="none" strike="noStrike" dirty="0">
                <a:effectLst/>
              </a:rPr>
              <a:t>' ratings, </a:t>
            </a:r>
            <a:r>
              <a:rPr lang="fr-FR" sz="1400" b="0" i="0" u="none" strike="noStrike" dirty="0" err="1">
                <a:effectLst/>
              </a:rPr>
              <a:t>weighted</a:t>
            </a:r>
            <a:r>
              <a:rPr lang="fr-FR" sz="1400" b="0" i="0" u="none" strike="noStrike" dirty="0">
                <a:effectLst/>
              </a:rPr>
              <a:t> by </a:t>
            </a:r>
            <a:r>
              <a:rPr lang="fr-FR" sz="1400" b="0" i="0" u="none" strike="noStrike" dirty="0" err="1">
                <a:effectLst/>
              </a:rPr>
              <a:t>their</a:t>
            </a:r>
            <a:r>
              <a:rPr lang="fr-FR" sz="1400" b="0" i="0" u="none" strike="noStrike" dirty="0">
                <a:effectLst/>
              </a:rPr>
              <a:t> </a:t>
            </a:r>
            <a:r>
              <a:rPr lang="fr-FR" sz="1400" b="0" i="0" u="none" strike="noStrike" dirty="0" err="1">
                <a:effectLst/>
              </a:rPr>
              <a:t>similarity</a:t>
            </a:r>
            <a:r>
              <a:rPr lang="fr-FR" sz="1400" b="0" i="0" u="none" strike="noStrike" dirty="0">
                <a:effectLst/>
              </a:rPr>
              <a:t>.</a:t>
            </a:r>
          </a:p>
          <a:p>
            <a:pPr marL="285750" indent="-285750" algn="l">
              <a:buFont typeface="Arial" panose="020B0604020202020204" pitchFamily="34" charset="0"/>
              <a:buChar char="•"/>
            </a:pPr>
            <a:r>
              <a:rPr lang="fr-FR" sz="1400" b="1" i="0" u="none" strike="noStrike" dirty="0">
                <a:effectLst/>
              </a:rPr>
              <a:t>Evaluation</a:t>
            </a:r>
            <a:r>
              <a:rPr lang="fr-FR" sz="1400" b="0" i="0" u="none" strike="noStrike" dirty="0">
                <a:effectLst/>
              </a:rPr>
              <a:t>: </a:t>
            </a:r>
            <a:r>
              <a:rPr lang="fr-FR" sz="1400" b="0" i="0" u="none" strike="noStrike" dirty="0" err="1">
                <a:effectLst/>
              </a:rPr>
              <a:t>Finally</a:t>
            </a:r>
            <a:r>
              <a:rPr lang="fr-FR" sz="1400" b="0" i="0" u="none" strike="noStrike" dirty="0">
                <a:effectLst/>
              </a:rPr>
              <a:t>, the </a:t>
            </a:r>
            <a:r>
              <a:rPr lang="fr-FR" sz="1400" b="0" i="0" u="none" strike="noStrike" dirty="0" err="1">
                <a:effectLst/>
              </a:rPr>
              <a:t>model's</a:t>
            </a:r>
            <a:r>
              <a:rPr lang="fr-FR" sz="1400" b="0" i="0" u="none" strike="noStrike" dirty="0">
                <a:effectLst/>
              </a:rPr>
              <a:t> </a:t>
            </a:r>
            <a:r>
              <a:rPr lang="fr-FR" sz="1400" b="0" i="0" u="none" strike="noStrike" dirty="0" err="1">
                <a:effectLst/>
              </a:rPr>
              <a:t>accuracy</a:t>
            </a:r>
            <a:r>
              <a:rPr lang="fr-FR" sz="1400" b="0" i="0" u="none" strike="noStrike" dirty="0">
                <a:effectLst/>
              </a:rPr>
              <a:t> </a:t>
            </a:r>
            <a:r>
              <a:rPr lang="fr-FR" sz="1400" b="0" i="0" u="none" strike="noStrike" dirty="0" err="1">
                <a:effectLst/>
              </a:rPr>
              <a:t>is</a:t>
            </a:r>
            <a:r>
              <a:rPr lang="fr-FR" sz="1400" b="0" i="0" u="none" strike="noStrike" dirty="0">
                <a:effectLst/>
              </a:rPr>
              <a:t> </a:t>
            </a:r>
            <a:r>
              <a:rPr lang="fr-FR" sz="1400" b="0" i="0" u="none" strike="noStrike" dirty="0" err="1">
                <a:effectLst/>
              </a:rPr>
              <a:t>assessed</a:t>
            </a:r>
            <a:r>
              <a:rPr lang="fr-FR" sz="1400" b="0" i="0" u="none" strike="noStrike" dirty="0">
                <a:effectLst/>
              </a:rPr>
              <a:t> </a:t>
            </a:r>
            <a:r>
              <a:rPr lang="fr-FR" sz="1400" b="0" i="0" u="none" strike="noStrike" dirty="0" err="1">
                <a:effectLst/>
              </a:rPr>
              <a:t>using</a:t>
            </a:r>
            <a:r>
              <a:rPr lang="fr-FR" sz="1400" b="0" i="0" u="none" strike="noStrike" dirty="0">
                <a:effectLst/>
              </a:rPr>
              <a:t> the Root </a:t>
            </a:r>
            <a:r>
              <a:rPr lang="fr-FR" sz="1400" b="0" i="0" u="none" strike="noStrike" dirty="0" err="1">
                <a:effectLst/>
              </a:rPr>
              <a:t>Mean</a:t>
            </a:r>
            <a:r>
              <a:rPr lang="fr-FR" sz="1400" b="0" i="0" u="none" strike="noStrike" dirty="0">
                <a:effectLst/>
              </a:rPr>
              <a:t> </a:t>
            </a:r>
            <a:r>
              <a:rPr lang="fr-FR" sz="1400" b="0" i="0" u="none" strike="noStrike" dirty="0" err="1">
                <a:effectLst/>
              </a:rPr>
              <a:t>Squared</a:t>
            </a:r>
            <a:r>
              <a:rPr lang="fr-FR" sz="1400" b="0" i="0" u="none" strike="noStrike" dirty="0">
                <a:effectLst/>
              </a:rPr>
              <a:t> </a:t>
            </a:r>
            <a:r>
              <a:rPr lang="fr-FR" sz="1400" b="0" i="0" u="none" strike="noStrike" dirty="0" err="1">
                <a:effectLst/>
              </a:rPr>
              <a:t>Error</a:t>
            </a:r>
            <a:r>
              <a:rPr lang="fr-FR" sz="1400" b="0" i="0" u="none" strike="noStrike" dirty="0">
                <a:effectLst/>
              </a:rPr>
              <a:t> (RMSE), </a:t>
            </a:r>
            <a:r>
              <a:rPr lang="fr-FR" sz="1400" b="0" i="0" u="none" strike="noStrike" dirty="0" err="1">
                <a:effectLst/>
              </a:rPr>
              <a:t>which</a:t>
            </a:r>
            <a:r>
              <a:rPr lang="fr-FR" sz="1400" b="0" i="0" u="none" strike="noStrike" dirty="0">
                <a:effectLst/>
              </a:rPr>
              <a:t> quantifies the </a:t>
            </a:r>
            <a:r>
              <a:rPr lang="fr-FR" sz="1400" b="0" i="0" u="none" strike="noStrike" dirty="0" err="1">
                <a:effectLst/>
              </a:rPr>
              <a:t>difference</a:t>
            </a:r>
            <a:r>
              <a:rPr lang="fr-FR" sz="1400" b="0" i="0" u="none" strike="noStrike" dirty="0">
                <a:effectLst/>
              </a:rPr>
              <a:t> </a:t>
            </a:r>
            <a:r>
              <a:rPr lang="fr-FR" sz="1400" b="0" i="0" u="none" strike="noStrike" dirty="0" err="1">
                <a:effectLst/>
              </a:rPr>
              <a:t>between</a:t>
            </a:r>
            <a:r>
              <a:rPr lang="fr-FR" sz="1400" b="0" i="0" u="none" strike="noStrike" dirty="0">
                <a:effectLst/>
              </a:rPr>
              <a:t> the </a:t>
            </a:r>
            <a:r>
              <a:rPr lang="fr-FR" sz="1400" b="0" i="0" u="none" strike="noStrike" dirty="0" err="1">
                <a:effectLst/>
              </a:rPr>
              <a:t>predicted</a:t>
            </a:r>
            <a:r>
              <a:rPr lang="fr-FR" sz="1400" b="0" i="0" u="none" strike="noStrike" dirty="0">
                <a:effectLst/>
              </a:rPr>
              <a:t> and </a:t>
            </a:r>
            <a:r>
              <a:rPr lang="fr-FR" sz="1400" b="0" i="0" u="none" strike="noStrike" dirty="0" err="1">
                <a:effectLst/>
              </a:rPr>
              <a:t>actual</a:t>
            </a:r>
            <a:r>
              <a:rPr lang="fr-FR" sz="1400" b="0" i="0" u="none" strike="noStrike" dirty="0">
                <a:effectLst/>
              </a:rPr>
              <a:t> ratings.</a:t>
            </a:r>
          </a:p>
        </p:txBody>
      </p:sp>
    </p:spTree>
    <p:extLst>
      <p:ext uri="{BB962C8B-B14F-4D97-AF65-F5344CB8AC3E}">
        <p14:creationId xmlns:p14="http://schemas.microsoft.com/office/powerpoint/2010/main" val="1271704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F88653-4619-759B-E2C0-424D8E9F6D45}"/>
              </a:ext>
            </a:extLst>
          </p:cNvPr>
          <p:cNvPicPr>
            <a:picLocks noChangeAspect="1"/>
          </p:cNvPicPr>
          <p:nvPr/>
        </p:nvPicPr>
        <p:blipFill rotWithShape="1">
          <a:blip r:embed="rId3"/>
          <a:srcRect t="10110" b="5620"/>
          <a:stretch/>
        </p:blipFill>
        <p:spPr>
          <a:xfrm>
            <a:off x="2" y="0"/>
            <a:ext cx="12191998" cy="685800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1293042" y="222200"/>
            <a:ext cx="10515600" cy="916920"/>
          </a:xfrm>
        </p:spPr>
        <p:txBody>
          <a:bodyPr>
            <a:normAutofit/>
          </a:bodyPr>
          <a:lstStyle/>
          <a:p>
            <a:r>
              <a:rPr lang="en-US" sz="3600" dirty="0">
                <a:latin typeface="Abadi"/>
              </a:rPr>
              <a:t>Flowchart of KNN based recommender system</a:t>
            </a:r>
          </a:p>
        </p:txBody>
      </p:sp>
      <p:graphicFrame>
        <p:nvGraphicFramePr>
          <p:cNvPr id="19" name="Content Placeholder 4">
            <a:extLst>
              <a:ext uri="{FF2B5EF4-FFF2-40B4-BE49-F238E27FC236}">
                <a16:creationId xmlns:a16="http://schemas.microsoft.com/office/drawing/2014/main" id="{583A8205-9729-C24A-DE9F-0346929773B9}"/>
              </a:ext>
            </a:extLst>
          </p:cNvPr>
          <p:cNvGraphicFramePr/>
          <p:nvPr/>
        </p:nvGraphicFramePr>
        <p:xfrm>
          <a:off x="1293042" y="1282046"/>
          <a:ext cx="9605913" cy="3186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5A56A8A4-6E4F-8EDF-BE2F-86A107A2750E}"/>
              </a:ext>
            </a:extLst>
          </p:cNvPr>
          <p:cNvSpPr txBox="1"/>
          <p:nvPr/>
        </p:nvSpPr>
        <p:spPr>
          <a:xfrm>
            <a:off x="123726" y="4862933"/>
            <a:ext cx="11944543" cy="1600438"/>
          </a:xfrm>
          <a:prstGeom prst="rect">
            <a:avLst/>
          </a:prstGeom>
          <a:noFill/>
        </p:spPr>
        <p:txBody>
          <a:bodyPr wrap="square">
            <a:spAutoFit/>
          </a:bodyPr>
          <a:lstStyle/>
          <a:p>
            <a:pPr marL="285750" indent="-285750" algn="l">
              <a:buFont typeface="Arial" panose="020B0604020202020204" pitchFamily="34" charset="0"/>
              <a:buChar char="•"/>
            </a:pPr>
            <a:r>
              <a:rPr lang="fr-FR" sz="1400" b="1" i="0" u="none" strike="noStrike" dirty="0">
                <a:effectLst/>
              </a:rPr>
              <a:t>Data </a:t>
            </a:r>
            <a:r>
              <a:rPr lang="fr-FR" sz="1400" b="1" i="0" u="none" strike="noStrike" dirty="0" err="1">
                <a:effectLst/>
              </a:rPr>
              <a:t>Loading</a:t>
            </a:r>
            <a:r>
              <a:rPr lang="fr-FR" sz="1400" b="0" i="0" u="none" strike="noStrike" dirty="0">
                <a:effectLst/>
              </a:rPr>
              <a:t>: The process </a:t>
            </a:r>
            <a:r>
              <a:rPr lang="fr-FR" sz="1400" b="0" i="0" u="none" strike="noStrike" dirty="0" err="1">
                <a:effectLst/>
              </a:rPr>
              <a:t>begins</a:t>
            </a:r>
            <a:r>
              <a:rPr lang="fr-FR" sz="1400" b="0" i="0" u="none" strike="noStrike" dirty="0">
                <a:effectLst/>
              </a:rPr>
              <a:t> by </a:t>
            </a:r>
            <a:r>
              <a:rPr lang="fr-FR" sz="1400" b="0" i="0" u="none" strike="noStrike" dirty="0" err="1">
                <a:effectLst/>
              </a:rPr>
              <a:t>importing</a:t>
            </a:r>
            <a:r>
              <a:rPr lang="fr-FR" sz="1400" b="0" i="0" u="none" strike="noStrike" dirty="0">
                <a:effectLst/>
              </a:rPr>
              <a:t> course </a:t>
            </a:r>
            <a:r>
              <a:rPr lang="fr-FR" sz="1400" b="0" i="0" u="none" strike="noStrike" dirty="0" err="1">
                <a:effectLst/>
              </a:rPr>
              <a:t>enrollment</a:t>
            </a:r>
            <a:r>
              <a:rPr lang="fr-FR" sz="1400" b="0" i="0" u="none" strike="noStrike" dirty="0">
                <a:effectLst/>
              </a:rPr>
              <a:t> data </a:t>
            </a:r>
            <a:r>
              <a:rPr lang="fr-FR" sz="1400" b="0" i="0" u="none" strike="noStrike" dirty="0" err="1">
                <a:effectLst/>
              </a:rPr>
              <a:t>from</a:t>
            </a:r>
            <a:r>
              <a:rPr lang="fr-FR" sz="1400" b="0" i="0" u="none" strike="noStrike" dirty="0">
                <a:effectLst/>
              </a:rPr>
              <a:t> a CSV file </a:t>
            </a:r>
            <a:r>
              <a:rPr lang="fr-FR" sz="1400" b="0" i="0" u="none" strike="noStrike" dirty="0" err="1">
                <a:effectLst/>
              </a:rPr>
              <a:t>into</a:t>
            </a:r>
            <a:r>
              <a:rPr lang="fr-FR" sz="1400" b="0" i="0" u="none" strike="noStrike" dirty="0">
                <a:effectLst/>
              </a:rPr>
              <a:t> a </a:t>
            </a:r>
            <a:r>
              <a:rPr lang="fr-FR" sz="1400" b="0" i="0" u="none" strike="noStrike" dirty="0" err="1">
                <a:effectLst/>
              </a:rPr>
              <a:t>DataFrame</a:t>
            </a:r>
            <a:r>
              <a:rPr lang="fr-FR" sz="1400" b="0" i="0" u="none" strike="noStrike" dirty="0">
                <a:effectLst/>
              </a:rPr>
              <a:t>.</a:t>
            </a:r>
          </a:p>
          <a:p>
            <a:pPr marL="285750" indent="-285750" algn="l">
              <a:buFont typeface="Arial" panose="020B0604020202020204" pitchFamily="34" charset="0"/>
              <a:buChar char="•"/>
            </a:pPr>
            <a:r>
              <a:rPr lang="fr-FR" sz="1400" b="1" i="0" u="none" strike="noStrike" dirty="0">
                <a:effectLst/>
              </a:rPr>
              <a:t>Data Transformation</a:t>
            </a:r>
            <a:r>
              <a:rPr lang="fr-FR" sz="1400" b="0" i="0" u="none" strike="noStrike" dirty="0">
                <a:effectLst/>
              </a:rPr>
              <a:t>: The data </a:t>
            </a:r>
            <a:r>
              <a:rPr lang="fr-FR" sz="1400" b="0" i="0" u="none" strike="noStrike" dirty="0" err="1">
                <a:effectLst/>
              </a:rPr>
              <a:t>is</a:t>
            </a:r>
            <a:r>
              <a:rPr lang="fr-FR" sz="1400" b="0" i="0" u="none" strike="noStrike" dirty="0">
                <a:effectLst/>
              </a:rPr>
              <a:t> </a:t>
            </a:r>
            <a:r>
              <a:rPr lang="fr-FR" sz="1400" b="0" i="0" u="none" strike="noStrike" dirty="0" err="1">
                <a:effectLst/>
              </a:rPr>
              <a:t>transformed</a:t>
            </a:r>
            <a:r>
              <a:rPr lang="fr-FR" sz="1400" b="0" i="0" u="none" strike="noStrike" dirty="0">
                <a:effectLst/>
              </a:rPr>
              <a:t> </a:t>
            </a:r>
            <a:r>
              <a:rPr lang="fr-FR" sz="1400" b="0" i="0" u="none" strike="noStrike" dirty="0" err="1">
                <a:effectLst/>
              </a:rPr>
              <a:t>into</a:t>
            </a:r>
            <a:r>
              <a:rPr lang="fr-FR" sz="1400" b="0" i="0" u="none" strike="noStrike" dirty="0">
                <a:effectLst/>
              </a:rPr>
              <a:t> a </a:t>
            </a:r>
            <a:r>
              <a:rPr lang="fr-FR" sz="1400" b="0" i="0" u="none" strike="noStrike" dirty="0" err="1">
                <a:effectLst/>
              </a:rPr>
              <a:t>sparse</a:t>
            </a:r>
            <a:r>
              <a:rPr lang="fr-FR" sz="1400" b="0" i="0" u="none" strike="noStrike" dirty="0">
                <a:effectLst/>
              </a:rPr>
              <a:t> matrix format, </a:t>
            </a:r>
            <a:r>
              <a:rPr lang="fr-FR" sz="1400" b="0" i="0" u="none" strike="noStrike" dirty="0" err="1">
                <a:effectLst/>
              </a:rPr>
              <a:t>where</a:t>
            </a:r>
            <a:r>
              <a:rPr lang="fr-FR" sz="1400" b="0" i="0" u="none" strike="noStrike" dirty="0">
                <a:effectLst/>
              </a:rPr>
              <a:t> </a:t>
            </a:r>
            <a:r>
              <a:rPr lang="fr-FR" sz="1400" b="0" i="0" u="none" strike="noStrike" dirty="0" err="1">
                <a:effectLst/>
              </a:rPr>
              <a:t>users</a:t>
            </a:r>
            <a:r>
              <a:rPr lang="fr-FR" sz="1400" b="0" i="0" u="none" strike="noStrike" dirty="0">
                <a:effectLst/>
              </a:rPr>
              <a:t> are </a:t>
            </a:r>
            <a:r>
              <a:rPr lang="fr-FR" sz="1400" b="0" i="0" u="none" strike="noStrike" dirty="0" err="1">
                <a:effectLst/>
              </a:rPr>
              <a:t>rows</a:t>
            </a:r>
            <a:r>
              <a:rPr lang="fr-FR" sz="1400" b="0" i="0" u="none" strike="noStrike" dirty="0">
                <a:effectLst/>
              </a:rPr>
              <a:t>, courses are </a:t>
            </a:r>
            <a:r>
              <a:rPr lang="fr-FR" sz="1400" b="0" i="0" u="none" strike="noStrike" dirty="0" err="1">
                <a:effectLst/>
              </a:rPr>
              <a:t>columns</a:t>
            </a:r>
            <a:r>
              <a:rPr lang="fr-FR" sz="1400" b="0" i="0" u="none" strike="noStrike" dirty="0">
                <a:effectLst/>
              </a:rPr>
              <a:t>, and the matrix values </a:t>
            </a:r>
            <a:r>
              <a:rPr lang="fr-FR" sz="1400" b="0" i="0" u="none" strike="noStrike" dirty="0" err="1">
                <a:effectLst/>
              </a:rPr>
              <a:t>represent</a:t>
            </a:r>
            <a:r>
              <a:rPr lang="fr-FR" sz="1400" b="0" i="0" u="none" strike="noStrike" dirty="0">
                <a:effectLst/>
              </a:rPr>
              <a:t> ratings.</a:t>
            </a:r>
          </a:p>
          <a:p>
            <a:pPr marL="285750" indent="-285750" algn="l">
              <a:buFont typeface="Arial" panose="020B0604020202020204" pitchFamily="34" charset="0"/>
              <a:buChar char="•"/>
            </a:pPr>
            <a:r>
              <a:rPr lang="fr-FR" sz="1400" b="1" i="0" u="none" strike="noStrike" dirty="0">
                <a:effectLst/>
              </a:rPr>
              <a:t>Model Building</a:t>
            </a:r>
            <a:r>
              <a:rPr lang="fr-FR" sz="1400" b="0" i="0" u="none" strike="noStrike" dirty="0">
                <a:effectLst/>
              </a:rPr>
              <a:t>: An NMF model </a:t>
            </a:r>
            <a:r>
              <a:rPr lang="fr-FR" sz="1400" b="0" i="0" u="none" strike="noStrike" dirty="0" err="1">
                <a:effectLst/>
              </a:rPr>
              <a:t>is</a:t>
            </a:r>
            <a:r>
              <a:rPr lang="fr-FR" sz="1400" b="0" i="0" u="none" strike="noStrike" dirty="0">
                <a:effectLst/>
              </a:rPr>
              <a:t> </a:t>
            </a:r>
            <a:r>
              <a:rPr lang="fr-FR" sz="1400" b="0" i="0" u="none" strike="noStrike" dirty="0" err="1">
                <a:effectLst/>
              </a:rPr>
              <a:t>initialized</a:t>
            </a:r>
            <a:r>
              <a:rPr lang="fr-FR" sz="1400" b="0" i="0" u="none" strike="noStrike" dirty="0">
                <a:effectLst/>
              </a:rPr>
              <a:t> </a:t>
            </a:r>
            <a:r>
              <a:rPr lang="fr-FR" sz="1400" b="0" i="0" u="none" strike="noStrike" dirty="0" err="1">
                <a:effectLst/>
              </a:rPr>
              <a:t>with</a:t>
            </a:r>
            <a:r>
              <a:rPr lang="fr-FR" sz="1400" b="0" i="0" u="none" strike="noStrike" dirty="0">
                <a:effectLst/>
              </a:rPr>
              <a:t> </a:t>
            </a:r>
            <a:r>
              <a:rPr lang="fr-FR" sz="1400" b="0" i="0" u="none" strike="noStrike" dirty="0" err="1">
                <a:effectLst/>
              </a:rPr>
              <a:t>specific</a:t>
            </a:r>
            <a:r>
              <a:rPr lang="fr-FR" sz="1400" b="0" i="0" u="none" strike="noStrike" dirty="0">
                <a:effectLst/>
              </a:rPr>
              <a:t> </a:t>
            </a:r>
            <a:r>
              <a:rPr lang="fr-FR" sz="1400" b="0" i="0" u="none" strike="noStrike" dirty="0" err="1">
                <a:effectLst/>
              </a:rPr>
              <a:t>hyperparameters</a:t>
            </a:r>
            <a:r>
              <a:rPr lang="fr-FR" sz="1400" b="0" i="0" u="none" strike="noStrike" dirty="0">
                <a:effectLst/>
              </a:rPr>
              <a:t> to </a:t>
            </a:r>
            <a:r>
              <a:rPr lang="fr-FR" sz="1400" b="0" i="0" u="none" strike="noStrike" dirty="0" err="1">
                <a:effectLst/>
              </a:rPr>
              <a:t>factorize</a:t>
            </a:r>
            <a:r>
              <a:rPr lang="fr-FR" sz="1400" b="0" i="0" u="none" strike="noStrike" dirty="0">
                <a:effectLst/>
              </a:rPr>
              <a:t> the matrix </a:t>
            </a:r>
            <a:r>
              <a:rPr lang="fr-FR" sz="1400" b="0" i="0" u="none" strike="noStrike" dirty="0" err="1">
                <a:effectLst/>
              </a:rPr>
              <a:t>into</a:t>
            </a:r>
            <a:r>
              <a:rPr lang="fr-FR" sz="1400" b="0" i="0" u="none" strike="noStrike" dirty="0">
                <a:effectLst/>
              </a:rPr>
              <a:t> latent user and item </a:t>
            </a:r>
            <a:r>
              <a:rPr lang="fr-FR" sz="1400" b="0" i="0" u="none" strike="noStrike" dirty="0" err="1">
                <a:effectLst/>
              </a:rPr>
              <a:t>features</a:t>
            </a:r>
            <a:r>
              <a:rPr lang="fr-FR" sz="1400" b="0" i="0" u="none" strike="noStrike" dirty="0">
                <a:effectLst/>
              </a:rPr>
              <a:t>.</a:t>
            </a:r>
          </a:p>
          <a:p>
            <a:pPr marL="285750" indent="-285750" algn="l">
              <a:buFont typeface="Arial" panose="020B0604020202020204" pitchFamily="34" charset="0"/>
              <a:buChar char="•"/>
            </a:pPr>
            <a:r>
              <a:rPr lang="fr-FR" sz="1400" b="1" i="0" u="none" strike="noStrike" dirty="0">
                <a:effectLst/>
              </a:rPr>
              <a:t>Training</a:t>
            </a:r>
            <a:r>
              <a:rPr lang="fr-FR" sz="1400" b="0" i="0" u="none" strike="noStrike" dirty="0">
                <a:effectLst/>
              </a:rPr>
              <a:t>: The NMF model </a:t>
            </a:r>
            <a:r>
              <a:rPr lang="fr-FR" sz="1400" b="0" i="0" u="none" strike="noStrike" dirty="0" err="1">
                <a:effectLst/>
              </a:rPr>
              <a:t>is</a:t>
            </a:r>
            <a:r>
              <a:rPr lang="fr-FR" sz="1400" b="0" i="0" u="none" strike="noStrike" dirty="0">
                <a:effectLst/>
              </a:rPr>
              <a:t> </a:t>
            </a:r>
            <a:r>
              <a:rPr lang="fr-FR" sz="1400" b="0" i="0" u="none" strike="noStrike" dirty="0" err="1">
                <a:effectLst/>
              </a:rPr>
              <a:t>trained</a:t>
            </a:r>
            <a:r>
              <a:rPr lang="fr-FR" sz="1400" b="0" i="0" u="none" strike="noStrike" dirty="0">
                <a:effectLst/>
              </a:rPr>
              <a:t> on the training set to </a:t>
            </a:r>
            <a:r>
              <a:rPr lang="fr-FR" sz="1400" b="0" i="0" u="none" strike="noStrike" dirty="0" err="1">
                <a:effectLst/>
              </a:rPr>
              <a:t>learn</a:t>
            </a:r>
            <a:r>
              <a:rPr lang="fr-FR" sz="1400" b="0" i="0" u="none" strike="noStrike" dirty="0">
                <a:effectLst/>
              </a:rPr>
              <a:t> the </a:t>
            </a:r>
            <a:r>
              <a:rPr lang="fr-FR" sz="1400" b="0" i="0" u="none" strike="noStrike" dirty="0" err="1">
                <a:effectLst/>
              </a:rPr>
              <a:t>relationships</a:t>
            </a:r>
            <a:r>
              <a:rPr lang="fr-FR" sz="1400" b="0" i="0" u="none" strike="noStrike" dirty="0">
                <a:effectLst/>
              </a:rPr>
              <a:t> </a:t>
            </a:r>
            <a:r>
              <a:rPr lang="fr-FR" sz="1400" b="0" i="0" u="none" strike="noStrike" dirty="0" err="1">
                <a:effectLst/>
              </a:rPr>
              <a:t>between</a:t>
            </a:r>
            <a:r>
              <a:rPr lang="fr-FR" sz="1400" b="0" i="0" u="none" strike="noStrike" dirty="0">
                <a:effectLst/>
              </a:rPr>
              <a:t> </a:t>
            </a:r>
            <a:r>
              <a:rPr lang="fr-FR" sz="1400" b="0" i="0" u="none" strike="noStrike" dirty="0" err="1">
                <a:effectLst/>
              </a:rPr>
              <a:t>users</a:t>
            </a:r>
            <a:r>
              <a:rPr lang="fr-FR" sz="1400" b="0" i="0" u="none" strike="noStrike" dirty="0">
                <a:effectLst/>
              </a:rPr>
              <a:t> and items.</a:t>
            </a:r>
          </a:p>
          <a:p>
            <a:pPr marL="285750" indent="-285750" algn="l">
              <a:buFont typeface="Arial" panose="020B0604020202020204" pitchFamily="34" charset="0"/>
              <a:buChar char="•"/>
            </a:pPr>
            <a:r>
              <a:rPr lang="fr-FR" sz="1400" b="1" i="0" u="none" strike="noStrike" dirty="0" err="1">
                <a:effectLst/>
              </a:rPr>
              <a:t>Prediction</a:t>
            </a:r>
            <a:r>
              <a:rPr lang="fr-FR" sz="1400" b="0" i="0" u="none" strike="noStrike" dirty="0">
                <a:effectLst/>
              </a:rPr>
              <a:t>: </a:t>
            </a:r>
            <a:r>
              <a:rPr lang="fr-FR" sz="1400" b="0" i="0" u="none" strike="noStrike" dirty="0" err="1">
                <a:effectLst/>
              </a:rPr>
              <a:t>Using</a:t>
            </a:r>
            <a:r>
              <a:rPr lang="fr-FR" sz="1400" b="0" i="0" u="none" strike="noStrike" dirty="0">
                <a:effectLst/>
              </a:rPr>
              <a:t> the </a:t>
            </a:r>
            <a:r>
              <a:rPr lang="fr-FR" sz="1400" b="0" i="0" u="none" strike="noStrike" dirty="0" err="1">
                <a:effectLst/>
              </a:rPr>
              <a:t>trained</a:t>
            </a:r>
            <a:r>
              <a:rPr lang="fr-FR" sz="1400" b="0" i="0" u="none" strike="noStrike" dirty="0">
                <a:effectLst/>
              </a:rPr>
              <a:t> model, </a:t>
            </a:r>
            <a:r>
              <a:rPr lang="fr-FR" sz="1400" b="0" i="0" u="none" strike="noStrike" dirty="0" err="1">
                <a:effectLst/>
              </a:rPr>
              <a:t>predictions</a:t>
            </a:r>
            <a:r>
              <a:rPr lang="fr-FR" sz="1400" b="0" i="0" u="none" strike="noStrike" dirty="0">
                <a:effectLst/>
              </a:rPr>
              <a:t> are made for the ratings in the test set.</a:t>
            </a:r>
          </a:p>
          <a:p>
            <a:pPr marL="285750" indent="-285750" algn="l">
              <a:buFont typeface="Arial" panose="020B0604020202020204" pitchFamily="34" charset="0"/>
              <a:buChar char="•"/>
            </a:pPr>
            <a:r>
              <a:rPr lang="fr-FR" sz="1400" b="1" i="0" u="none" strike="noStrike" dirty="0">
                <a:effectLst/>
              </a:rPr>
              <a:t>Evaluation</a:t>
            </a:r>
            <a:r>
              <a:rPr lang="fr-FR" sz="1400" b="0" i="0" u="none" strike="noStrike" dirty="0">
                <a:effectLst/>
              </a:rPr>
              <a:t>: The </a:t>
            </a:r>
            <a:r>
              <a:rPr lang="fr-FR" sz="1400" b="0" i="0" u="none" strike="noStrike" dirty="0" err="1">
                <a:effectLst/>
              </a:rPr>
              <a:t>model's</a:t>
            </a:r>
            <a:r>
              <a:rPr lang="fr-FR" sz="1400" b="0" i="0" u="none" strike="noStrike" dirty="0">
                <a:effectLst/>
              </a:rPr>
              <a:t> </a:t>
            </a:r>
            <a:r>
              <a:rPr lang="fr-FR" sz="1400" b="0" i="0" u="none" strike="noStrike" dirty="0" err="1">
                <a:effectLst/>
              </a:rPr>
              <a:t>accuracy</a:t>
            </a:r>
            <a:r>
              <a:rPr lang="fr-FR" sz="1400" b="0" i="0" u="none" strike="noStrike" dirty="0">
                <a:effectLst/>
              </a:rPr>
              <a:t> </a:t>
            </a:r>
            <a:r>
              <a:rPr lang="fr-FR" sz="1400" b="0" i="0" u="none" strike="noStrike" dirty="0" err="1">
                <a:effectLst/>
              </a:rPr>
              <a:t>is</a:t>
            </a:r>
            <a:r>
              <a:rPr lang="fr-FR" sz="1400" b="0" i="0" u="none" strike="noStrike" dirty="0">
                <a:effectLst/>
              </a:rPr>
              <a:t> </a:t>
            </a:r>
            <a:r>
              <a:rPr lang="fr-FR" sz="1400" b="0" i="0" u="none" strike="noStrike" dirty="0" err="1">
                <a:effectLst/>
              </a:rPr>
              <a:t>assessed</a:t>
            </a:r>
            <a:r>
              <a:rPr lang="fr-FR" sz="1400" b="0" i="0" u="none" strike="noStrike" dirty="0">
                <a:effectLst/>
              </a:rPr>
              <a:t> </a:t>
            </a:r>
            <a:r>
              <a:rPr lang="fr-FR" sz="1400" b="0" i="0" u="none" strike="noStrike" dirty="0" err="1">
                <a:effectLst/>
              </a:rPr>
              <a:t>using</a:t>
            </a:r>
            <a:r>
              <a:rPr lang="fr-FR" sz="1400" b="0" i="0" u="none" strike="noStrike" dirty="0">
                <a:effectLst/>
              </a:rPr>
              <a:t> the Root </a:t>
            </a:r>
            <a:r>
              <a:rPr lang="fr-FR" sz="1400" b="0" i="0" u="none" strike="noStrike" dirty="0" err="1">
                <a:effectLst/>
              </a:rPr>
              <a:t>Mean</a:t>
            </a:r>
            <a:r>
              <a:rPr lang="fr-FR" sz="1400" b="0" i="0" u="none" strike="noStrike" dirty="0">
                <a:effectLst/>
              </a:rPr>
              <a:t> </a:t>
            </a:r>
            <a:r>
              <a:rPr lang="fr-FR" sz="1400" b="0" i="0" u="none" strike="noStrike" dirty="0" err="1">
                <a:effectLst/>
              </a:rPr>
              <a:t>Squared</a:t>
            </a:r>
            <a:r>
              <a:rPr lang="fr-FR" sz="1400" b="0" i="0" u="none" strike="noStrike" dirty="0">
                <a:effectLst/>
              </a:rPr>
              <a:t> </a:t>
            </a:r>
            <a:r>
              <a:rPr lang="fr-FR" sz="1400" b="0" i="0" u="none" strike="noStrike" dirty="0" err="1">
                <a:effectLst/>
              </a:rPr>
              <a:t>Error</a:t>
            </a:r>
            <a:r>
              <a:rPr lang="fr-FR" sz="1400" b="0" i="0" u="none" strike="noStrike" dirty="0">
                <a:effectLst/>
              </a:rPr>
              <a:t> (RMSE), </a:t>
            </a:r>
            <a:r>
              <a:rPr lang="fr-FR" sz="1400" b="0" i="0" u="none" strike="noStrike" dirty="0" err="1">
                <a:effectLst/>
              </a:rPr>
              <a:t>which</a:t>
            </a:r>
            <a:r>
              <a:rPr lang="fr-FR" sz="1400" b="0" i="0" u="none" strike="noStrike" dirty="0">
                <a:effectLst/>
              </a:rPr>
              <a:t> quantifies the </a:t>
            </a:r>
            <a:r>
              <a:rPr lang="fr-FR" sz="1400" b="0" i="0" u="none" strike="noStrike" dirty="0" err="1">
                <a:effectLst/>
              </a:rPr>
              <a:t>difference</a:t>
            </a:r>
            <a:r>
              <a:rPr lang="fr-FR" sz="1400" b="0" i="0" u="none" strike="noStrike" dirty="0">
                <a:effectLst/>
              </a:rPr>
              <a:t> </a:t>
            </a:r>
            <a:r>
              <a:rPr lang="fr-FR" sz="1400" b="0" i="0" u="none" strike="noStrike" dirty="0" err="1">
                <a:effectLst/>
              </a:rPr>
              <a:t>between</a:t>
            </a:r>
            <a:r>
              <a:rPr lang="fr-FR" sz="1400" b="0" i="0" u="none" strike="noStrike" dirty="0">
                <a:effectLst/>
              </a:rPr>
              <a:t> the </a:t>
            </a:r>
            <a:r>
              <a:rPr lang="fr-FR" sz="1400" b="0" i="0" u="none" strike="noStrike" dirty="0" err="1">
                <a:effectLst/>
              </a:rPr>
              <a:t>predicted</a:t>
            </a:r>
            <a:r>
              <a:rPr lang="fr-FR" sz="1400" b="0" i="0" u="none" strike="noStrike" dirty="0">
                <a:effectLst/>
              </a:rPr>
              <a:t> and </a:t>
            </a:r>
            <a:r>
              <a:rPr lang="fr-FR" sz="1400" b="0" i="0" u="none" strike="noStrike" dirty="0" err="1">
                <a:effectLst/>
              </a:rPr>
              <a:t>actual</a:t>
            </a:r>
            <a:r>
              <a:rPr lang="fr-FR" sz="1400" b="0" i="0" u="none" strike="noStrike" dirty="0">
                <a:effectLst/>
              </a:rPr>
              <a:t> ratings.</a:t>
            </a:r>
          </a:p>
        </p:txBody>
      </p:sp>
    </p:spTree>
    <p:extLst>
      <p:ext uri="{BB962C8B-B14F-4D97-AF65-F5344CB8AC3E}">
        <p14:creationId xmlns:p14="http://schemas.microsoft.com/office/powerpoint/2010/main" val="1658834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F88653-4619-759B-E2C0-424D8E9F6D45}"/>
              </a:ext>
            </a:extLst>
          </p:cNvPr>
          <p:cNvPicPr>
            <a:picLocks noChangeAspect="1"/>
          </p:cNvPicPr>
          <p:nvPr/>
        </p:nvPicPr>
        <p:blipFill rotWithShape="1">
          <a:blip r:embed="rId3"/>
          <a:srcRect t="10110" b="5620"/>
          <a:stretch/>
        </p:blipFill>
        <p:spPr>
          <a:xfrm>
            <a:off x="2" y="0"/>
            <a:ext cx="12191998" cy="685800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1293042" y="222200"/>
            <a:ext cx="10515600" cy="916920"/>
          </a:xfrm>
        </p:spPr>
        <p:txBody>
          <a:bodyPr>
            <a:normAutofit/>
          </a:bodyPr>
          <a:lstStyle/>
          <a:p>
            <a:r>
              <a:rPr lang="en-US" sz="3600" dirty="0">
                <a:latin typeface="Abadi"/>
              </a:rPr>
              <a:t>Flowchart of KNN based recommender system</a:t>
            </a:r>
          </a:p>
        </p:txBody>
      </p:sp>
      <p:graphicFrame>
        <p:nvGraphicFramePr>
          <p:cNvPr id="19" name="Content Placeholder 4">
            <a:extLst>
              <a:ext uri="{FF2B5EF4-FFF2-40B4-BE49-F238E27FC236}">
                <a16:creationId xmlns:a16="http://schemas.microsoft.com/office/drawing/2014/main" id="{583A8205-9729-C24A-DE9F-0346929773B9}"/>
              </a:ext>
            </a:extLst>
          </p:cNvPr>
          <p:cNvGraphicFramePr/>
          <p:nvPr>
            <p:extLst>
              <p:ext uri="{D42A27DB-BD31-4B8C-83A1-F6EECF244321}">
                <p14:modId xmlns:p14="http://schemas.microsoft.com/office/powerpoint/2010/main" val="3382829755"/>
              </p:ext>
            </p:extLst>
          </p:nvPr>
        </p:nvGraphicFramePr>
        <p:xfrm>
          <a:off x="1293042" y="1282046"/>
          <a:ext cx="9605913" cy="3186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5A56A8A4-6E4F-8EDF-BE2F-86A107A2750E}"/>
              </a:ext>
            </a:extLst>
          </p:cNvPr>
          <p:cNvSpPr txBox="1"/>
          <p:nvPr/>
        </p:nvSpPr>
        <p:spPr>
          <a:xfrm>
            <a:off x="123726" y="4862933"/>
            <a:ext cx="11944543" cy="2031325"/>
          </a:xfrm>
          <a:prstGeom prst="rect">
            <a:avLst/>
          </a:prstGeom>
          <a:noFill/>
        </p:spPr>
        <p:txBody>
          <a:bodyPr wrap="square">
            <a:spAutoFit/>
          </a:bodyPr>
          <a:lstStyle/>
          <a:p>
            <a:pPr marL="285750" indent="-285750" algn="l">
              <a:buFont typeface="Arial" panose="020B0604020202020204" pitchFamily="34" charset="0"/>
              <a:buChar char="•"/>
            </a:pPr>
            <a:r>
              <a:rPr lang="fr-FR" sz="1400" b="1" i="0" u="none" strike="noStrike" dirty="0">
                <a:effectLst/>
              </a:rPr>
              <a:t>Data </a:t>
            </a:r>
            <a:r>
              <a:rPr lang="fr-FR" sz="1400" b="1" i="0" u="none" strike="noStrike" dirty="0" err="1">
                <a:effectLst/>
              </a:rPr>
              <a:t>Loading</a:t>
            </a:r>
            <a:r>
              <a:rPr lang="fr-FR" sz="1400" b="0" i="0" u="none" strike="noStrike" dirty="0">
                <a:effectLst/>
              </a:rPr>
              <a:t>: The process </a:t>
            </a:r>
            <a:r>
              <a:rPr lang="fr-FR" sz="1400" b="0" i="0" u="none" strike="noStrike" dirty="0" err="1">
                <a:effectLst/>
              </a:rPr>
              <a:t>begins</a:t>
            </a:r>
            <a:r>
              <a:rPr lang="fr-FR" sz="1400" b="0" i="0" u="none" strike="noStrike" dirty="0">
                <a:effectLst/>
              </a:rPr>
              <a:t> by </a:t>
            </a:r>
            <a:r>
              <a:rPr lang="fr-FR" sz="1400" b="0" i="0" u="none" strike="noStrike" dirty="0" err="1">
                <a:effectLst/>
              </a:rPr>
              <a:t>importing</a:t>
            </a:r>
            <a:r>
              <a:rPr lang="fr-FR" sz="1400" b="0" i="0" u="none" strike="noStrike" dirty="0">
                <a:effectLst/>
              </a:rPr>
              <a:t> course </a:t>
            </a:r>
            <a:r>
              <a:rPr lang="fr-FR" sz="1400" b="0" i="0" u="none" strike="noStrike" dirty="0" err="1">
                <a:effectLst/>
              </a:rPr>
              <a:t>enrollment</a:t>
            </a:r>
            <a:r>
              <a:rPr lang="fr-FR" sz="1400" b="0" i="0" u="none" strike="noStrike" dirty="0">
                <a:effectLst/>
              </a:rPr>
              <a:t> data </a:t>
            </a:r>
            <a:r>
              <a:rPr lang="fr-FR" sz="1400" b="0" i="0" u="none" strike="noStrike" dirty="0" err="1">
                <a:effectLst/>
              </a:rPr>
              <a:t>from</a:t>
            </a:r>
            <a:r>
              <a:rPr lang="fr-FR" sz="1400" b="0" i="0" u="none" strike="noStrike" dirty="0">
                <a:effectLst/>
              </a:rPr>
              <a:t> a CSV file </a:t>
            </a:r>
            <a:r>
              <a:rPr lang="fr-FR" sz="1400" b="0" i="0" u="none" strike="noStrike" dirty="0" err="1">
                <a:effectLst/>
              </a:rPr>
              <a:t>into</a:t>
            </a:r>
            <a:r>
              <a:rPr lang="fr-FR" sz="1400" b="0" i="0" u="none" strike="noStrike" dirty="0">
                <a:effectLst/>
              </a:rPr>
              <a:t> a </a:t>
            </a:r>
            <a:r>
              <a:rPr lang="fr-FR" sz="1400" b="0" i="0" u="none" strike="noStrike" dirty="0" err="1">
                <a:effectLst/>
              </a:rPr>
              <a:t>DataFrame</a:t>
            </a:r>
            <a:r>
              <a:rPr lang="fr-FR" sz="1400" b="0" i="0" u="none" strike="noStrike" dirty="0">
                <a:effectLst/>
              </a:rPr>
              <a:t>.</a:t>
            </a:r>
          </a:p>
          <a:p>
            <a:pPr marL="285750" indent="-285750" algn="l">
              <a:buFont typeface="Arial" panose="020B0604020202020204" pitchFamily="34" charset="0"/>
              <a:buChar char="•"/>
            </a:pPr>
            <a:r>
              <a:rPr lang="fr-FR" sz="1400" b="1" i="0" u="none" strike="noStrike" dirty="0">
                <a:effectLst/>
              </a:rPr>
              <a:t>Data Transformation</a:t>
            </a:r>
            <a:r>
              <a:rPr lang="fr-FR" sz="1400" b="0" i="0" u="none" strike="noStrike" dirty="0">
                <a:effectLst/>
              </a:rPr>
              <a:t>: The data </a:t>
            </a:r>
            <a:r>
              <a:rPr lang="fr-FR" sz="1400" b="0" i="0" u="none" strike="noStrike" dirty="0" err="1">
                <a:effectLst/>
              </a:rPr>
              <a:t>is</a:t>
            </a:r>
            <a:r>
              <a:rPr lang="fr-FR" sz="1400" b="0" i="0" u="none" strike="noStrike" dirty="0">
                <a:effectLst/>
              </a:rPr>
              <a:t> </a:t>
            </a:r>
            <a:r>
              <a:rPr lang="fr-FR" sz="1400" b="0" i="0" u="none" strike="noStrike" dirty="0" err="1">
                <a:effectLst/>
              </a:rPr>
              <a:t>transformed</a:t>
            </a:r>
            <a:r>
              <a:rPr lang="fr-FR" sz="1400" b="0" i="0" u="none" strike="noStrike" dirty="0">
                <a:effectLst/>
              </a:rPr>
              <a:t> </a:t>
            </a:r>
            <a:r>
              <a:rPr lang="fr-FR" sz="1400" b="0" i="0" u="none" strike="noStrike" dirty="0" err="1">
                <a:effectLst/>
              </a:rPr>
              <a:t>into</a:t>
            </a:r>
            <a:r>
              <a:rPr lang="fr-FR" sz="1400" b="0" i="0" u="none" strike="noStrike" dirty="0">
                <a:effectLst/>
              </a:rPr>
              <a:t> a </a:t>
            </a:r>
            <a:r>
              <a:rPr lang="fr-FR" sz="1400" b="0" i="0" u="none" strike="noStrike" dirty="0" err="1">
                <a:effectLst/>
              </a:rPr>
              <a:t>sparse</a:t>
            </a:r>
            <a:r>
              <a:rPr lang="fr-FR" sz="1400" b="0" i="0" u="none" strike="noStrike" dirty="0">
                <a:effectLst/>
              </a:rPr>
              <a:t> matrix format, </a:t>
            </a:r>
            <a:r>
              <a:rPr lang="fr-FR" sz="1400" b="0" i="0" u="none" strike="noStrike" dirty="0" err="1">
                <a:effectLst/>
              </a:rPr>
              <a:t>where</a:t>
            </a:r>
            <a:r>
              <a:rPr lang="fr-FR" sz="1400" b="0" i="0" u="none" strike="noStrike" dirty="0">
                <a:effectLst/>
              </a:rPr>
              <a:t> </a:t>
            </a:r>
            <a:r>
              <a:rPr lang="fr-FR" sz="1400" b="0" i="0" u="none" strike="noStrike" dirty="0" err="1">
                <a:effectLst/>
              </a:rPr>
              <a:t>users</a:t>
            </a:r>
            <a:r>
              <a:rPr lang="fr-FR" sz="1400" b="0" i="0" u="none" strike="noStrike" dirty="0">
                <a:effectLst/>
              </a:rPr>
              <a:t> are </a:t>
            </a:r>
            <a:r>
              <a:rPr lang="fr-FR" sz="1400" b="0" i="0" u="none" strike="noStrike" dirty="0" err="1">
                <a:effectLst/>
              </a:rPr>
              <a:t>rows</a:t>
            </a:r>
            <a:r>
              <a:rPr lang="fr-FR" sz="1400" b="0" i="0" u="none" strike="noStrike" dirty="0">
                <a:effectLst/>
              </a:rPr>
              <a:t>, courses are </a:t>
            </a:r>
            <a:r>
              <a:rPr lang="fr-FR" sz="1400" b="0" i="0" u="none" strike="noStrike" dirty="0" err="1">
                <a:effectLst/>
              </a:rPr>
              <a:t>columns</a:t>
            </a:r>
            <a:r>
              <a:rPr lang="fr-FR" sz="1400" b="0" i="0" u="none" strike="noStrike" dirty="0">
                <a:effectLst/>
              </a:rPr>
              <a:t>, and the matrix values </a:t>
            </a:r>
            <a:r>
              <a:rPr lang="fr-FR" sz="1400" b="0" i="0" u="none" strike="noStrike" dirty="0" err="1">
                <a:effectLst/>
              </a:rPr>
              <a:t>represent</a:t>
            </a:r>
            <a:r>
              <a:rPr lang="fr-FR" sz="1400" b="0" i="0" u="none" strike="noStrike" dirty="0">
                <a:effectLst/>
              </a:rPr>
              <a:t> ratings.</a:t>
            </a:r>
          </a:p>
          <a:p>
            <a:pPr marL="285750" indent="-285750" algn="l">
              <a:buFont typeface="Arial" panose="020B0604020202020204" pitchFamily="34" charset="0"/>
              <a:buChar char="•"/>
            </a:pPr>
            <a:r>
              <a:rPr lang="fr-FR" sz="1400" b="1" i="0" u="none" strike="noStrike" dirty="0">
                <a:effectLst/>
                <a:latin typeface="Söhne"/>
              </a:rPr>
              <a:t>Model Architecture</a:t>
            </a:r>
            <a:r>
              <a:rPr lang="fr-FR" sz="1400" b="0" i="0" u="none" strike="noStrike" dirty="0">
                <a:effectLst/>
                <a:latin typeface="Söhne"/>
              </a:rPr>
              <a:t>: A custom </a:t>
            </a:r>
            <a:r>
              <a:rPr lang="fr-FR" sz="1400" b="0" i="0" u="none" strike="noStrike" dirty="0" err="1">
                <a:effectLst/>
                <a:latin typeface="Söhne"/>
              </a:rPr>
              <a:t>RecommenderNet</a:t>
            </a:r>
            <a:r>
              <a:rPr lang="fr-FR" sz="1400" b="0" i="0" u="none" strike="noStrike" dirty="0">
                <a:effectLst/>
                <a:latin typeface="Söhne"/>
              </a:rPr>
              <a:t> neural network model </a:t>
            </a:r>
            <a:r>
              <a:rPr lang="fr-FR" sz="1400" b="0" i="0" u="none" strike="noStrike" dirty="0" err="1">
                <a:effectLst/>
                <a:latin typeface="Söhne"/>
              </a:rPr>
              <a:t>is</a:t>
            </a:r>
            <a:r>
              <a:rPr lang="fr-FR" sz="1400" b="0" i="0" u="none" strike="noStrike" dirty="0">
                <a:effectLst/>
                <a:latin typeface="Söhne"/>
              </a:rPr>
              <a:t> </a:t>
            </a:r>
            <a:r>
              <a:rPr lang="fr-FR" sz="1400" b="0" i="0" u="none" strike="noStrike" dirty="0" err="1">
                <a:effectLst/>
                <a:latin typeface="Söhne"/>
              </a:rPr>
              <a:t>defined</a:t>
            </a:r>
            <a:r>
              <a:rPr lang="fr-FR" sz="1400" b="0" i="0" u="none" strike="noStrike" dirty="0">
                <a:effectLst/>
                <a:latin typeface="Söhne"/>
              </a:rPr>
              <a:t>, </a:t>
            </a:r>
            <a:r>
              <a:rPr lang="fr-FR" sz="1400" b="0" i="0" u="none" strike="noStrike" dirty="0" err="1">
                <a:effectLst/>
                <a:latin typeface="Söhne"/>
              </a:rPr>
              <a:t>incorporating</a:t>
            </a:r>
            <a:r>
              <a:rPr lang="fr-FR" sz="1400" b="0" i="0" u="none" strike="noStrike" dirty="0">
                <a:effectLst/>
                <a:latin typeface="Söhne"/>
              </a:rPr>
              <a:t> user and item </a:t>
            </a:r>
            <a:r>
              <a:rPr lang="fr-FR" sz="1400" b="0" i="0" u="none" strike="noStrike" dirty="0" err="1">
                <a:effectLst/>
                <a:latin typeface="Söhne"/>
              </a:rPr>
              <a:t>embeddings</a:t>
            </a:r>
            <a:r>
              <a:rPr lang="fr-FR" sz="1400" b="0" i="0" u="none" strike="noStrike" dirty="0">
                <a:effectLst/>
                <a:latin typeface="Söhne"/>
              </a:rPr>
              <a:t>, </a:t>
            </a:r>
            <a:r>
              <a:rPr lang="fr-FR" sz="1400" b="0" i="0" u="none" strike="noStrike" dirty="0" err="1">
                <a:effectLst/>
                <a:latin typeface="Söhne"/>
              </a:rPr>
              <a:t>biases</a:t>
            </a:r>
            <a:r>
              <a:rPr lang="fr-FR" sz="1400" b="0" i="0" u="none" strike="noStrike" dirty="0">
                <a:effectLst/>
                <a:latin typeface="Söhne"/>
              </a:rPr>
              <a:t>, and </a:t>
            </a:r>
            <a:r>
              <a:rPr lang="fr-FR" sz="1400" b="0" i="0" u="none" strike="noStrike" dirty="0" err="1">
                <a:effectLst/>
                <a:latin typeface="Söhne"/>
              </a:rPr>
              <a:t>potential</a:t>
            </a:r>
            <a:r>
              <a:rPr lang="fr-FR" sz="1400" b="0" i="0" u="none" strike="noStrike" dirty="0">
                <a:effectLst/>
                <a:latin typeface="Söhne"/>
              </a:rPr>
              <a:t> </a:t>
            </a:r>
            <a:r>
              <a:rPr lang="fr-FR" sz="1400" b="0" i="0" u="none" strike="noStrike" dirty="0" err="1">
                <a:effectLst/>
                <a:latin typeface="Söhne"/>
              </a:rPr>
              <a:t>additional</a:t>
            </a:r>
            <a:r>
              <a:rPr lang="fr-FR" sz="1400" b="0" i="0" u="none" strike="noStrike" dirty="0">
                <a:effectLst/>
                <a:latin typeface="Söhne"/>
              </a:rPr>
              <a:t> </a:t>
            </a:r>
            <a:r>
              <a:rPr lang="fr-FR" sz="1400" b="0" i="0" u="none" strike="noStrike" dirty="0" err="1">
                <a:effectLst/>
                <a:latin typeface="Söhne"/>
              </a:rPr>
              <a:t>hidden</a:t>
            </a:r>
            <a:r>
              <a:rPr lang="fr-FR" sz="1400" b="0" i="0" u="none" strike="noStrike" dirty="0">
                <a:effectLst/>
                <a:latin typeface="Söhne"/>
              </a:rPr>
              <a:t> </a:t>
            </a:r>
            <a:r>
              <a:rPr lang="fr-FR" sz="1400" b="0" i="0" u="none" strike="noStrike" dirty="0" err="1">
                <a:effectLst/>
                <a:latin typeface="Söhne"/>
              </a:rPr>
              <a:t>layers</a:t>
            </a:r>
            <a:r>
              <a:rPr lang="fr-FR" sz="1400" b="0" i="0" u="none" strike="noStrike" dirty="0">
                <a:effectLst/>
                <a:latin typeface="Söhne"/>
              </a:rPr>
              <a:t> for </a:t>
            </a:r>
            <a:r>
              <a:rPr lang="fr-FR" sz="1400" b="0" i="0" u="none" strike="noStrike" dirty="0" err="1">
                <a:effectLst/>
                <a:latin typeface="Söhne"/>
              </a:rPr>
              <a:t>complexity</a:t>
            </a:r>
            <a:r>
              <a:rPr lang="fr-FR" sz="1400" b="0" i="0" u="none" strike="noStrike" dirty="0">
                <a:effectLst/>
                <a:latin typeface="Söhne"/>
              </a:rPr>
              <a:t>.</a:t>
            </a:r>
          </a:p>
          <a:p>
            <a:pPr marL="285750" indent="-285750" algn="l">
              <a:buFont typeface="Arial" panose="020B0604020202020204" pitchFamily="34" charset="0"/>
              <a:buChar char="•"/>
            </a:pPr>
            <a:r>
              <a:rPr lang="fr-FR" sz="1400" b="1" i="0" u="none" strike="noStrike" dirty="0">
                <a:effectLst/>
                <a:latin typeface="Söhne"/>
              </a:rPr>
              <a:t>Model Compilation and Training</a:t>
            </a:r>
            <a:r>
              <a:rPr lang="fr-FR" sz="1400" b="0" i="0" u="none" strike="noStrike" dirty="0">
                <a:effectLst/>
                <a:latin typeface="Söhne"/>
              </a:rPr>
              <a:t>: The model </a:t>
            </a:r>
            <a:r>
              <a:rPr lang="fr-FR" sz="1400" b="0" i="0" u="none" strike="noStrike" dirty="0" err="1">
                <a:effectLst/>
                <a:latin typeface="Söhne"/>
              </a:rPr>
              <a:t>is</a:t>
            </a:r>
            <a:r>
              <a:rPr lang="fr-FR" sz="1400" b="0" i="0" u="none" strike="noStrike" dirty="0">
                <a:effectLst/>
                <a:latin typeface="Söhne"/>
              </a:rPr>
              <a:t> </a:t>
            </a:r>
            <a:r>
              <a:rPr lang="fr-FR" sz="1400" b="0" i="0" u="none" strike="noStrike" dirty="0" err="1">
                <a:effectLst/>
                <a:latin typeface="Söhne"/>
              </a:rPr>
              <a:t>compiled</a:t>
            </a:r>
            <a:r>
              <a:rPr lang="fr-FR" sz="1400" b="0" i="0" u="none" strike="noStrike" dirty="0">
                <a:effectLst/>
                <a:latin typeface="Söhne"/>
              </a:rPr>
              <a:t> </a:t>
            </a:r>
            <a:r>
              <a:rPr lang="fr-FR" sz="1400" b="0" i="0" u="none" strike="noStrike" dirty="0" err="1">
                <a:effectLst/>
                <a:latin typeface="Söhne"/>
              </a:rPr>
              <a:t>with</a:t>
            </a:r>
            <a:r>
              <a:rPr lang="fr-FR" sz="1400" b="0" i="0" u="none" strike="noStrike" dirty="0">
                <a:effectLst/>
                <a:latin typeface="Söhne"/>
              </a:rPr>
              <a:t> a </a:t>
            </a:r>
            <a:r>
              <a:rPr lang="fr-FR" sz="1400" b="0" i="0" u="none" strike="noStrike" dirty="0" err="1">
                <a:effectLst/>
                <a:latin typeface="Söhne"/>
              </a:rPr>
              <a:t>binary</a:t>
            </a:r>
            <a:r>
              <a:rPr lang="fr-FR" sz="1400" b="0" i="0" u="none" strike="noStrike" dirty="0">
                <a:effectLst/>
                <a:latin typeface="Söhne"/>
              </a:rPr>
              <a:t> cross-</a:t>
            </a:r>
            <a:r>
              <a:rPr lang="fr-FR" sz="1400" b="0" i="0" u="none" strike="noStrike" dirty="0" err="1">
                <a:effectLst/>
                <a:latin typeface="Söhne"/>
              </a:rPr>
              <a:t>entropy</a:t>
            </a:r>
            <a:r>
              <a:rPr lang="fr-FR" sz="1400" b="0" i="0" u="none" strike="noStrike" dirty="0">
                <a:effectLst/>
                <a:latin typeface="Söhne"/>
              </a:rPr>
              <a:t> </a:t>
            </a:r>
            <a:r>
              <a:rPr lang="fr-FR" sz="1400" b="0" i="0" u="none" strike="noStrike" dirty="0" err="1">
                <a:effectLst/>
                <a:latin typeface="Söhne"/>
              </a:rPr>
              <a:t>loss</a:t>
            </a:r>
            <a:r>
              <a:rPr lang="fr-FR" sz="1400" b="0" i="0" u="none" strike="noStrike" dirty="0">
                <a:effectLst/>
                <a:latin typeface="Söhne"/>
              </a:rPr>
              <a:t> </a:t>
            </a:r>
            <a:r>
              <a:rPr lang="fr-FR" sz="1400" b="0" i="0" u="none" strike="noStrike" dirty="0" err="1">
                <a:effectLst/>
                <a:latin typeface="Söhne"/>
              </a:rPr>
              <a:t>function</a:t>
            </a:r>
            <a:r>
              <a:rPr lang="fr-FR" sz="1400" b="0" i="0" u="none" strike="noStrike" dirty="0">
                <a:effectLst/>
                <a:latin typeface="Söhne"/>
              </a:rPr>
              <a:t> and </a:t>
            </a:r>
            <a:r>
              <a:rPr lang="fr-FR" sz="1400" b="0" i="0" u="none" strike="noStrike" dirty="0" err="1">
                <a:effectLst/>
                <a:latin typeface="Söhne"/>
              </a:rPr>
              <a:t>trained</a:t>
            </a:r>
            <a:r>
              <a:rPr lang="fr-FR" sz="1400" b="0" i="0" u="none" strike="noStrike" dirty="0">
                <a:effectLst/>
                <a:latin typeface="Söhne"/>
              </a:rPr>
              <a:t> </a:t>
            </a:r>
            <a:r>
              <a:rPr lang="fr-FR" sz="1400" b="0" i="0" u="none" strike="noStrike" dirty="0" err="1">
                <a:effectLst/>
                <a:latin typeface="Söhne"/>
              </a:rPr>
              <a:t>using</a:t>
            </a:r>
            <a:r>
              <a:rPr lang="fr-FR" sz="1400" b="0" i="0" u="none" strike="noStrike" dirty="0">
                <a:effectLst/>
                <a:latin typeface="Söhne"/>
              </a:rPr>
              <a:t> the Adam </a:t>
            </a:r>
            <a:r>
              <a:rPr lang="fr-FR" sz="1400" b="0" i="0" u="none" strike="noStrike" dirty="0" err="1">
                <a:effectLst/>
                <a:latin typeface="Söhne"/>
              </a:rPr>
              <a:t>optimizer</a:t>
            </a:r>
            <a:r>
              <a:rPr lang="fr-FR" sz="1400" b="0" i="0" u="none" strike="noStrike" dirty="0">
                <a:effectLst/>
                <a:latin typeface="Söhne"/>
              </a:rPr>
              <a:t>, </a:t>
            </a:r>
            <a:r>
              <a:rPr lang="fr-FR" sz="1400" b="0" i="0" u="none" strike="noStrike" dirty="0" err="1">
                <a:effectLst/>
                <a:latin typeface="Söhne"/>
              </a:rPr>
              <a:t>assessing</a:t>
            </a:r>
            <a:r>
              <a:rPr lang="fr-FR" sz="1400" b="0" i="0" u="none" strike="noStrike" dirty="0">
                <a:effectLst/>
                <a:latin typeface="Söhne"/>
              </a:rPr>
              <a:t> performance </a:t>
            </a:r>
            <a:r>
              <a:rPr lang="fr-FR" sz="1400" b="0" i="0" u="none" strike="noStrike" dirty="0" err="1">
                <a:effectLst/>
                <a:latin typeface="Söhne"/>
              </a:rPr>
              <a:t>with</a:t>
            </a:r>
            <a:r>
              <a:rPr lang="fr-FR" sz="1400" b="0" i="0" u="none" strike="noStrike" dirty="0">
                <a:effectLst/>
                <a:latin typeface="Söhne"/>
              </a:rPr>
              <a:t> </a:t>
            </a:r>
            <a:r>
              <a:rPr lang="fr-FR" sz="1400" b="0" i="0" u="none" strike="noStrike" dirty="0" err="1">
                <a:effectLst/>
                <a:latin typeface="Söhne"/>
              </a:rPr>
              <a:t>metrics</a:t>
            </a:r>
            <a:r>
              <a:rPr lang="fr-FR" sz="1400" b="0" i="0" u="none" strike="noStrike" dirty="0">
                <a:effectLst/>
                <a:latin typeface="Söhne"/>
              </a:rPr>
              <a:t> </a:t>
            </a:r>
            <a:r>
              <a:rPr lang="fr-FR" sz="1400" b="0" i="0" u="none" strike="noStrike" dirty="0" err="1">
                <a:effectLst/>
                <a:latin typeface="Söhne"/>
              </a:rPr>
              <a:t>such</a:t>
            </a:r>
            <a:r>
              <a:rPr lang="fr-FR" sz="1400" b="0" i="0" u="none" strike="noStrike" dirty="0">
                <a:effectLst/>
                <a:latin typeface="Söhne"/>
              </a:rPr>
              <a:t> as </a:t>
            </a:r>
            <a:r>
              <a:rPr lang="fr-FR" sz="1400" b="0" i="0" u="none" strike="noStrike" dirty="0" err="1">
                <a:effectLst/>
                <a:latin typeface="Söhne"/>
              </a:rPr>
              <a:t>accuracy</a:t>
            </a:r>
            <a:r>
              <a:rPr lang="fr-FR" sz="1400" b="0" i="0" u="none" strike="noStrike" dirty="0">
                <a:effectLst/>
                <a:latin typeface="Söhne"/>
              </a:rPr>
              <a:t>, AUC, and RMSE </a:t>
            </a:r>
            <a:r>
              <a:rPr lang="fr-FR" sz="1400" b="0" i="0" u="none" strike="noStrike" dirty="0" err="1">
                <a:effectLst/>
                <a:latin typeface="Söhne"/>
              </a:rPr>
              <a:t>during</a:t>
            </a:r>
            <a:r>
              <a:rPr lang="fr-FR" sz="1400" b="0" i="0" u="none" strike="noStrike" dirty="0">
                <a:effectLst/>
                <a:latin typeface="Söhne"/>
              </a:rPr>
              <a:t> training and validation.</a:t>
            </a:r>
          </a:p>
          <a:p>
            <a:pPr marL="285750" indent="-285750" algn="l">
              <a:buFont typeface="Arial" panose="020B0604020202020204" pitchFamily="34" charset="0"/>
              <a:buChar char="•"/>
            </a:pPr>
            <a:r>
              <a:rPr lang="fr-FR" sz="1400" b="1" i="0" u="none" strike="noStrike" dirty="0">
                <a:effectLst/>
                <a:latin typeface="Söhne"/>
              </a:rPr>
              <a:t>Evaluation</a:t>
            </a:r>
            <a:r>
              <a:rPr lang="fr-FR" sz="1400" b="0" i="0" u="none" strike="noStrike" dirty="0">
                <a:effectLst/>
                <a:latin typeface="Söhne"/>
              </a:rPr>
              <a:t>: The </a:t>
            </a:r>
            <a:r>
              <a:rPr lang="fr-FR" sz="1400" b="0" i="0" u="none" strike="noStrike" dirty="0" err="1">
                <a:effectLst/>
                <a:latin typeface="Söhne"/>
              </a:rPr>
              <a:t>trained</a:t>
            </a:r>
            <a:r>
              <a:rPr lang="fr-FR" sz="1400" b="0" i="0" u="none" strike="noStrike" dirty="0">
                <a:effectLst/>
                <a:latin typeface="Söhne"/>
              </a:rPr>
              <a:t> model </a:t>
            </a:r>
            <a:r>
              <a:rPr lang="fr-FR" sz="1400" b="0" i="0" u="none" strike="noStrike" dirty="0" err="1">
                <a:effectLst/>
                <a:latin typeface="Söhne"/>
              </a:rPr>
              <a:t>is</a:t>
            </a:r>
            <a:r>
              <a:rPr lang="fr-FR" sz="1400" b="0" i="0" u="none" strike="noStrike" dirty="0">
                <a:effectLst/>
                <a:latin typeface="Söhne"/>
              </a:rPr>
              <a:t> </a:t>
            </a:r>
            <a:r>
              <a:rPr lang="fr-FR" sz="1400" b="0" i="0" u="none" strike="noStrike" dirty="0" err="1">
                <a:effectLst/>
                <a:latin typeface="Söhne"/>
              </a:rPr>
              <a:t>evaluated</a:t>
            </a:r>
            <a:r>
              <a:rPr lang="fr-FR" sz="1400" b="0" i="0" u="none" strike="noStrike" dirty="0">
                <a:effectLst/>
                <a:latin typeface="Söhne"/>
              </a:rPr>
              <a:t> on a test set to </a:t>
            </a:r>
            <a:r>
              <a:rPr lang="fr-FR" sz="1400" b="0" i="0" u="none" strike="noStrike" dirty="0" err="1">
                <a:effectLst/>
                <a:latin typeface="Söhne"/>
              </a:rPr>
              <a:t>calculate</a:t>
            </a:r>
            <a:r>
              <a:rPr lang="fr-FR" sz="1400" b="0" i="0" u="none" strike="noStrike" dirty="0">
                <a:effectLst/>
                <a:latin typeface="Söhne"/>
              </a:rPr>
              <a:t> performance </a:t>
            </a:r>
            <a:r>
              <a:rPr lang="fr-FR" sz="1400" b="0" i="0" u="none" strike="noStrike" dirty="0" err="1">
                <a:effectLst/>
                <a:latin typeface="Söhne"/>
              </a:rPr>
              <a:t>metrics</a:t>
            </a:r>
            <a:r>
              <a:rPr lang="fr-FR" sz="1400" b="0" i="0" u="none" strike="noStrike" dirty="0">
                <a:effectLst/>
                <a:latin typeface="Söhne"/>
              </a:rPr>
              <a:t> like RMSE and AUC, </a:t>
            </a:r>
            <a:r>
              <a:rPr lang="fr-FR" sz="1400" b="0" i="0" u="none" strike="noStrike" dirty="0" err="1">
                <a:effectLst/>
                <a:latin typeface="Söhne"/>
              </a:rPr>
              <a:t>aiding</a:t>
            </a:r>
            <a:r>
              <a:rPr lang="fr-FR" sz="1400" b="0" i="0" u="none" strike="noStrike" dirty="0">
                <a:effectLst/>
                <a:latin typeface="Söhne"/>
              </a:rPr>
              <a:t> in </a:t>
            </a:r>
            <a:r>
              <a:rPr lang="fr-FR" sz="1400" b="0" i="0" u="none" strike="noStrike" dirty="0" err="1">
                <a:effectLst/>
                <a:latin typeface="Söhne"/>
              </a:rPr>
              <a:t>understanding</a:t>
            </a:r>
            <a:r>
              <a:rPr lang="fr-FR" sz="1400" b="0" i="0" u="none" strike="noStrike" dirty="0">
                <a:effectLst/>
                <a:latin typeface="Söhne"/>
              </a:rPr>
              <a:t> model </a:t>
            </a:r>
            <a:r>
              <a:rPr lang="fr-FR" sz="1400" b="0" i="0" u="none" strike="noStrike" dirty="0" err="1">
                <a:effectLst/>
                <a:latin typeface="Söhne"/>
              </a:rPr>
              <a:t>effectiveness</a:t>
            </a:r>
            <a:r>
              <a:rPr lang="fr-FR" sz="1400" b="0" i="0" u="none" strike="noStrike" dirty="0">
                <a:effectLst/>
                <a:latin typeface="Söhne"/>
              </a:rPr>
              <a:t>.</a:t>
            </a:r>
          </a:p>
          <a:p>
            <a:pPr marL="285750" indent="-285750" algn="l">
              <a:buFont typeface="Arial" panose="020B0604020202020204" pitchFamily="34" charset="0"/>
              <a:buChar char="•"/>
            </a:pPr>
            <a:r>
              <a:rPr lang="fr-FR" sz="1400" b="1" i="0" u="none" strike="noStrike" dirty="0">
                <a:effectLst/>
                <a:latin typeface="Söhne"/>
              </a:rPr>
              <a:t>Model </a:t>
            </a:r>
            <a:r>
              <a:rPr lang="fr-FR" sz="1400" b="1" i="0" u="none" strike="noStrike" dirty="0" err="1">
                <a:effectLst/>
                <a:latin typeface="Söhne"/>
              </a:rPr>
              <a:t>Summary</a:t>
            </a:r>
            <a:r>
              <a:rPr lang="fr-FR" sz="1400" b="0" i="0" u="none" strike="noStrike" dirty="0">
                <a:effectLst/>
                <a:latin typeface="Söhne"/>
              </a:rPr>
              <a:t>: A </a:t>
            </a:r>
            <a:r>
              <a:rPr lang="fr-FR" sz="1400" b="0" i="0" u="none" strike="noStrike" dirty="0" err="1">
                <a:effectLst/>
                <a:latin typeface="Söhne"/>
              </a:rPr>
              <a:t>summary</a:t>
            </a:r>
            <a:r>
              <a:rPr lang="fr-FR" sz="1400" b="0" i="0" u="none" strike="noStrike" dirty="0">
                <a:effectLst/>
                <a:latin typeface="Söhne"/>
              </a:rPr>
              <a:t> of the model </a:t>
            </a:r>
            <a:r>
              <a:rPr lang="fr-FR" sz="1400" b="0" i="0" u="none" strike="noStrike" dirty="0" err="1">
                <a:effectLst/>
                <a:latin typeface="Söhne"/>
              </a:rPr>
              <a:t>is</a:t>
            </a:r>
            <a:r>
              <a:rPr lang="fr-FR" sz="1400" b="0" i="0" u="none" strike="noStrike" dirty="0">
                <a:effectLst/>
                <a:latin typeface="Söhne"/>
              </a:rPr>
              <a:t> </a:t>
            </a:r>
            <a:r>
              <a:rPr lang="fr-FR" sz="1400" b="0" i="0" u="none" strike="noStrike" dirty="0" err="1">
                <a:effectLst/>
                <a:latin typeface="Söhne"/>
              </a:rPr>
              <a:t>provided</a:t>
            </a:r>
            <a:r>
              <a:rPr lang="fr-FR" sz="1400" b="0" i="0" u="none" strike="noStrike" dirty="0">
                <a:effectLst/>
                <a:latin typeface="Söhne"/>
              </a:rPr>
              <a:t> to </a:t>
            </a:r>
            <a:r>
              <a:rPr lang="fr-FR" sz="1400" b="0" i="0" u="none" strike="noStrike" dirty="0" err="1">
                <a:effectLst/>
                <a:latin typeface="Söhne"/>
              </a:rPr>
              <a:t>review</a:t>
            </a:r>
            <a:r>
              <a:rPr lang="fr-FR" sz="1400" b="0" i="0" u="none" strike="noStrike" dirty="0">
                <a:effectLst/>
                <a:latin typeface="Söhne"/>
              </a:rPr>
              <a:t> </a:t>
            </a:r>
            <a:r>
              <a:rPr lang="fr-FR" sz="1400" b="0" i="0" u="none" strike="noStrike" dirty="0" err="1">
                <a:effectLst/>
                <a:latin typeface="Söhne"/>
              </a:rPr>
              <a:t>its</a:t>
            </a:r>
            <a:r>
              <a:rPr lang="fr-FR" sz="1400" b="0" i="0" u="none" strike="noStrike" dirty="0">
                <a:effectLst/>
                <a:latin typeface="Söhne"/>
              </a:rPr>
              <a:t> architecture and </a:t>
            </a:r>
            <a:r>
              <a:rPr lang="fr-FR" sz="1400" b="0" i="0" u="none" strike="noStrike" dirty="0" err="1">
                <a:effectLst/>
                <a:latin typeface="Söhne"/>
              </a:rPr>
              <a:t>parameter</a:t>
            </a:r>
            <a:r>
              <a:rPr lang="fr-FR" sz="1400" b="0" i="0" u="none" strike="noStrike" dirty="0">
                <a:effectLst/>
                <a:latin typeface="Söhne"/>
              </a:rPr>
              <a:t> settings, </a:t>
            </a:r>
            <a:r>
              <a:rPr lang="fr-FR" sz="1400" b="0" i="0" u="none" strike="noStrike" dirty="0" err="1">
                <a:effectLst/>
                <a:latin typeface="Söhne"/>
              </a:rPr>
              <a:t>ensuring</a:t>
            </a:r>
            <a:r>
              <a:rPr lang="fr-FR" sz="1400" b="0" i="0" u="none" strike="noStrike" dirty="0">
                <a:effectLst/>
                <a:latin typeface="Söhne"/>
              </a:rPr>
              <a:t> a </a:t>
            </a:r>
            <a:r>
              <a:rPr lang="fr-FR" sz="1400" b="0" i="0" u="none" strike="noStrike" dirty="0" err="1">
                <a:effectLst/>
                <a:latin typeface="Söhne"/>
              </a:rPr>
              <a:t>comprehensive</a:t>
            </a:r>
            <a:r>
              <a:rPr lang="fr-FR" sz="1400" b="0" i="0" u="none" strike="noStrike" dirty="0">
                <a:effectLst/>
                <a:latin typeface="Söhne"/>
              </a:rPr>
              <a:t> </a:t>
            </a:r>
            <a:r>
              <a:rPr lang="fr-FR" sz="1400" b="0" i="0" u="none" strike="noStrike" dirty="0" err="1">
                <a:effectLst/>
                <a:latin typeface="Söhne"/>
              </a:rPr>
              <a:t>understanding</a:t>
            </a:r>
            <a:r>
              <a:rPr lang="fr-FR" sz="1400" b="0" i="0" u="none" strike="noStrike" dirty="0">
                <a:effectLst/>
                <a:latin typeface="Söhne"/>
              </a:rPr>
              <a:t> of the </a:t>
            </a:r>
            <a:r>
              <a:rPr lang="fr-FR" sz="1400" b="0" i="0" u="none" strike="noStrike" dirty="0" err="1">
                <a:effectLst/>
                <a:latin typeface="Söhne"/>
              </a:rPr>
              <a:t>deployed</a:t>
            </a:r>
            <a:r>
              <a:rPr lang="fr-FR" sz="1400" b="0" i="0" u="none" strike="noStrike" dirty="0">
                <a:effectLst/>
                <a:latin typeface="Söhne"/>
              </a:rPr>
              <a:t> neural network.</a:t>
            </a:r>
          </a:p>
        </p:txBody>
      </p:sp>
    </p:spTree>
    <p:extLst>
      <p:ext uri="{BB962C8B-B14F-4D97-AF65-F5344CB8AC3E}">
        <p14:creationId xmlns:p14="http://schemas.microsoft.com/office/powerpoint/2010/main" val="940036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solidFill>
                  <a:schemeClr val="tx1"/>
                </a:solidFill>
                <a:latin typeface="+mj-lt"/>
                <a:ea typeface="+mj-ea"/>
                <a:cs typeface="+mj-cs"/>
              </a:rPr>
              <a:t>Compare the performance of collaborative-filtering models</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30936" y="2807208"/>
            <a:ext cx="3429000" cy="341071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fr-FR" sz="1600" b="1" i="0" u="none" strike="noStrike" dirty="0">
                <a:effectLst/>
              </a:rPr>
              <a:t>Model Performance (RMSE)</a:t>
            </a:r>
            <a:endParaRPr lang="fr-FR" sz="1600" b="0" i="0" u="none" strike="noStrike" dirty="0">
              <a:effectLst/>
            </a:endParaRPr>
          </a:p>
          <a:p>
            <a:r>
              <a:rPr lang="fr-FR" sz="1600" b="0" i="0" u="none" strike="noStrike" dirty="0" err="1">
                <a:effectLst/>
              </a:rPr>
              <a:t>RecommenderNet</a:t>
            </a:r>
            <a:r>
              <a:rPr lang="fr-FR" sz="1600" b="0" i="0" u="none" strike="noStrike" dirty="0">
                <a:effectLst/>
              </a:rPr>
              <a:t>: 0.12 (Best)</a:t>
            </a:r>
          </a:p>
          <a:p>
            <a:r>
              <a:rPr lang="fr-FR" sz="1600" b="0" i="0" u="none" strike="noStrike" dirty="0">
                <a:effectLst/>
              </a:rPr>
              <a:t>SVD: 0.15</a:t>
            </a:r>
          </a:p>
          <a:p>
            <a:r>
              <a:rPr lang="fr-FR" sz="1600" b="0" i="0" u="none" strike="noStrike" dirty="0">
                <a:effectLst/>
              </a:rPr>
              <a:t>User-</a:t>
            </a:r>
            <a:r>
              <a:rPr lang="fr-FR" sz="1600" b="0" i="0" u="none" strike="noStrike" dirty="0" err="1">
                <a:effectLst/>
              </a:rPr>
              <a:t>based</a:t>
            </a:r>
            <a:r>
              <a:rPr lang="fr-FR" sz="1600" b="0" i="0" u="none" strike="noStrike" dirty="0">
                <a:effectLst/>
              </a:rPr>
              <a:t> KNN: 0.51</a:t>
            </a:r>
          </a:p>
          <a:p>
            <a:r>
              <a:rPr lang="fr-FR" sz="1600" b="0" i="0" u="none" strike="noStrike" dirty="0" err="1">
                <a:effectLst/>
              </a:rPr>
              <a:t>Linear</a:t>
            </a:r>
            <a:r>
              <a:rPr lang="fr-FR" sz="1600" b="0" i="0" u="none" strike="noStrike" dirty="0">
                <a:effectLst/>
              </a:rPr>
              <a:t> </a:t>
            </a:r>
            <a:r>
              <a:rPr lang="fr-FR" sz="1600" b="0" i="0" u="none" strike="noStrike" dirty="0" err="1">
                <a:effectLst/>
              </a:rPr>
              <a:t>Regression</a:t>
            </a:r>
            <a:r>
              <a:rPr lang="fr-FR" sz="1600" b="0" i="0" u="none" strike="noStrike" dirty="0">
                <a:effectLst/>
              </a:rPr>
              <a:t>: 0.81</a:t>
            </a:r>
          </a:p>
          <a:p>
            <a:r>
              <a:rPr lang="fr-FR" sz="1600" b="0" i="0" u="none" strike="noStrike" dirty="0" err="1">
                <a:effectLst/>
              </a:rPr>
              <a:t>KNNBasic</a:t>
            </a:r>
            <a:r>
              <a:rPr lang="fr-FR" sz="1600" b="0" i="0" u="none" strike="noStrike" dirty="0">
                <a:effectLst/>
              </a:rPr>
              <a:t> Surprise: 0.98</a:t>
            </a:r>
          </a:p>
          <a:p>
            <a:r>
              <a:rPr lang="fr-FR" sz="1600" b="0" i="0" u="none" strike="noStrike" dirty="0">
                <a:effectLst/>
              </a:rPr>
              <a:t>NMF: 1.29</a:t>
            </a:r>
          </a:p>
          <a:p>
            <a:r>
              <a:rPr lang="fr-FR" sz="1600" b="0" i="0" u="none" strike="noStrike" dirty="0">
                <a:effectLst/>
              </a:rPr>
              <a:t>Base: 1.74 (</a:t>
            </a:r>
            <a:r>
              <a:rPr lang="fr-FR" sz="1600" b="0" i="0" u="none" strike="noStrike" dirty="0" err="1">
                <a:effectLst/>
              </a:rPr>
              <a:t>Worst</a:t>
            </a:r>
            <a:r>
              <a:rPr lang="fr-FR" sz="1600" b="0" i="0" u="none" strike="noStrike" dirty="0">
                <a:effectLst/>
              </a:rPr>
              <a:t>)</a:t>
            </a:r>
          </a:p>
          <a:p>
            <a:pPr marL="0" indent="0" algn="l">
              <a:buNone/>
            </a:pPr>
            <a:r>
              <a:rPr lang="fr-FR" sz="1600" b="0" i="0" u="none" strike="noStrike" dirty="0" err="1">
                <a:effectLst/>
              </a:rPr>
              <a:t>RecommenderNet</a:t>
            </a:r>
            <a:r>
              <a:rPr lang="fr-FR" sz="1600" b="0" i="0" u="none" strike="noStrike" dirty="0">
                <a:effectLst/>
              </a:rPr>
              <a:t> and SVD </a:t>
            </a:r>
            <a:r>
              <a:rPr lang="fr-FR" sz="1600" b="0" i="0" u="none" strike="noStrike" dirty="0" err="1">
                <a:effectLst/>
              </a:rPr>
              <a:t>perform</a:t>
            </a:r>
            <a:r>
              <a:rPr lang="fr-FR" sz="1600" b="0" i="0" u="none" strike="noStrike" dirty="0">
                <a:effectLst/>
              </a:rPr>
              <a:t> best, </a:t>
            </a:r>
            <a:r>
              <a:rPr lang="fr-FR" sz="1600" b="0" i="0" u="none" strike="noStrike" dirty="0" err="1">
                <a:effectLst/>
              </a:rPr>
              <a:t>while</a:t>
            </a:r>
            <a:r>
              <a:rPr lang="fr-FR" sz="1600" b="0" i="0" u="none" strike="noStrike" dirty="0">
                <a:effectLst/>
              </a:rPr>
              <a:t> Base and NMF have the </a:t>
            </a:r>
            <a:r>
              <a:rPr lang="fr-FR" sz="1600" b="0" i="0" u="none" strike="noStrike" dirty="0" err="1">
                <a:effectLst/>
              </a:rPr>
              <a:t>highest</a:t>
            </a:r>
            <a:r>
              <a:rPr lang="fr-FR" sz="1600" b="0" i="0" u="none" strike="noStrike" dirty="0">
                <a:effectLst/>
              </a:rPr>
              <a:t> RMSE scores, </a:t>
            </a:r>
            <a:r>
              <a:rPr lang="fr-FR" sz="1600" b="0" i="0" u="none" strike="noStrike" dirty="0" err="1">
                <a:effectLst/>
              </a:rPr>
              <a:t>indicating</a:t>
            </a:r>
            <a:r>
              <a:rPr lang="fr-FR" sz="1600" b="0" i="0" u="none" strike="noStrike" dirty="0">
                <a:effectLst/>
              </a:rPr>
              <a:t> </a:t>
            </a:r>
            <a:r>
              <a:rPr lang="fr-FR" sz="1600" b="0" i="0" u="none" strike="noStrike" dirty="0" err="1">
                <a:effectLst/>
              </a:rPr>
              <a:t>poorer</a:t>
            </a:r>
            <a:r>
              <a:rPr lang="fr-FR" sz="1600" b="0" i="0" u="none" strike="noStrike" dirty="0">
                <a:effectLst/>
              </a:rPr>
              <a:t> performance.</a:t>
            </a:r>
          </a:p>
        </p:txBody>
      </p:sp>
      <p:pic>
        <p:nvPicPr>
          <p:cNvPr id="2" name="Image 1">
            <a:extLst>
              <a:ext uri="{FF2B5EF4-FFF2-40B4-BE49-F238E27FC236}">
                <a16:creationId xmlns:a16="http://schemas.microsoft.com/office/drawing/2014/main" id="{F8BEB964-314F-5811-658E-AF4D6264021A}"/>
              </a:ext>
            </a:extLst>
          </p:cNvPr>
          <p:cNvPicPr>
            <a:picLocks noChangeAspect="1"/>
          </p:cNvPicPr>
          <p:nvPr/>
        </p:nvPicPr>
        <p:blipFill>
          <a:blip r:embed="rId3"/>
          <a:stretch>
            <a:fillRect/>
          </a:stretch>
        </p:blipFill>
        <p:spPr>
          <a:xfrm>
            <a:off x="4837857" y="743290"/>
            <a:ext cx="6911544" cy="5371420"/>
          </a:xfrm>
          <a:prstGeom prst="rect">
            <a:avLst/>
          </a:prstGeom>
        </p:spPr>
      </p:pic>
    </p:spTree>
    <p:extLst>
      <p:ext uri="{BB962C8B-B14F-4D97-AF65-F5344CB8AC3E}">
        <p14:creationId xmlns:p14="http://schemas.microsoft.com/office/powerpoint/2010/main" val="4130130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FFBC0646-D14D-949B-3313-4C88AC5DBC85}"/>
              </a:ext>
            </a:extLst>
          </p:cNvPr>
          <p:cNvPicPr>
            <a:picLocks noChangeAspect="1"/>
          </p:cNvPicPr>
          <p:nvPr/>
        </p:nvPicPr>
        <p:blipFill rotWithShape="1">
          <a:blip r:embed="rId3"/>
          <a:srcRect l="6024" r="-3" b="-3"/>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FEB81A1-89D7-7497-B55D-9835FD14C1FF}"/>
              </a:ext>
            </a:extLst>
          </p:cNvPr>
          <p:cNvSpPr>
            <a:spLocks noGrp="1"/>
          </p:cNvSpPr>
          <p:nvPr>
            <p:ph type="title"/>
          </p:nvPr>
        </p:nvSpPr>
        <p:spPr>
          <a:xfrm>
            <a:off x="838200" y="365125"/>
            <a:ext cx="3822189" cy="1899912"/>
          </a:xfrm>
        </p:spPr>
        <p:txBody>
          <a:bodyPr>
            <a:normAutofit/>
          </a:bodyPr>
          <a:lstStyle/>
          <a:p>
            <a:r>
              <a:rPr lang="fr-FR" sz="4000" dirty="0"/>
              <a:t>Conclusion</a:t>
            </a:r>
          </a:p>
        </p:txBody>
      </p:sp>
      <p:sp>
        <p:nvSpPr>
          <p:cNvPr id="3" name="Espace réservé du contenu 2">
            <a:extLst>
              <a:ext uri="{FF2B5EF4-FFF2-40B4-BE49-F238E27FC236}">
                <a16:creationId xmlns:a16="http://schemas.microsoft.com/office/drawing/2014/main" id="{A74280CE-8393-F94F-92D4-CE518DE258B7}"/>
              </a:ext>
            </a:extLst>
          </p:cNvPr>
          <p:cNvSpPr>
            <a:spLocks noGrp="1"/>
          </p:cNvSpPr>
          <p:nvPr>
            <p:ph idx="1"/>
          </p:nvPr>
        </p:nvSpPr>
        <p:spPr>
          <a:xfrm>
            <a:off x="838200" y="2434201"/>
            <a:ext cx="3822189" cy="3742762"/>
          </a:xfrm>
        </p:spPr>
        <p:txBody>
          <a:bodyPr>
            <a:normAutofit/>
          </a:bodyPr>
          <a:lstStyle/>
          <a:p>
            <a:r>
              <a:rPr lang="fr-FR" sz="1300"/>
              <a:t>In this project, we built a customized online course recommender system using machine learning algorithms</a:t>
            </a:r>
          </a:p>
          <a:p>
            <a:r>
              <a:rPr lang="fr-FR" sz="1300"/>
              <a:t>Our system enhances the learners' experience by helping them quickly discover new courses of interest and providing a more structured learning path</a:t>
            </a:r>
          </a:p>
          <a:p>
            <a:r>
              <a:rPr lang="fr-FR" sz="1300"/>
              <a:t>We leveraged both content-based and collaborative-filtering methods</a:t>
            </a:r>
          </a:p>
          <a:p>
            <a:r>
              <a:rPr lang="fr-FR" sz="1300"/>
              <a:t>Our results show that the recommender system improves the ability of learners to find new courses of interest and enhances the overall learning experience</a:t>
            </a:r>
          </a:p>
          <a:p>
            <a:r>
              <a:rPr lang="fr-FR" sz="1300"/>
              <a:t>Our hypotheses were confirmed, and we believe that increased learner-course interaction facilitated by the recommender system will lead to increased company revenue</a:t>
            </a:r>
          </a:p>
        </p:txBody>
      </p:sp>
    </p:spTree>
    <p:extLst>
      <p:ext uri="{BB962C8B-B14F-4D97-AF65-F5344CB8AC3E}">
        <p14:creationId xmlns:p14="http://schemas.microsoft.com/office/powerpoint/2010/main" val="3444322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e image contenant Caractère coloré, carré, diagramme, pixel&#10;&#10;Description générée automatiquement">
            <a:extLst>
              <a:ext uri="{FF2B5EF4-FFF2-40B4-BE49-F238E27FC236}">
                <a16:creationId xmlns:a16="http://schemas.microsoft.com/office/drawing/2014/main" id="{6C088992-DA27-D7FE-6FEF-D134EF5FC98A}"/>
              </a:ext>
            </a:extLst>
          </p:cNvPr>
          <p:cNvPicPr>
            <a:picLocks noChangeAspect="1"/>
          </p:cNvPicPr>
          <p:nvPr/>
        </p:nvPicPr>
        <p:blipFill rotWithShape="1">
          <a:blip r:embed="rId3"/>
          <a:srcRect l="21567" r="15616" b="-1"/>
          <a:stretch/>
        </p:blipFill>
        <p:spPr>
          <a:xfrm>
            <a:off x="6103027" y="10"/>
            <a:ext cx="6088971" cy="6857990"/>
          </a:xfrm>
          <a:prstGeom prst="rect">
            <a:avLst/>
          </a:prstGeom>
        </p:spPr>
      </p:pic>
      <p:sp useBgFill="1">
        <p:nvSpPr>
          <p:cNvPr id="44" name="Rectangle 4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7BB0B5-D3D8-5DFC-0C08-F5E17D281AFE}"/>
              </a:ext>
            </a:extLst>
          </p:cNvPr>
          <p:cNvSpPr>
            <a:spLocks noGrp="1"/>
          </p:cNvSpPr>
          <p:nvPr>
            <p:ph type="title"/>
          </p:nvPr>
        </p:nvSpPr>
        <p:spPr>
          <a:xfrm>
            <a:off x="761801" y="328512"/>
            <a:ext cx="4778387" cy="1628970"/>
          </a:xfrm>
        </p:spPr>
        <p:txBody>
          <a:bodyPr anchor="ctr">
            <a:normAutofit/>
          </a:bodyPr>
          <a:lstStyle/>
          <a:p>
            <a:r>
              <a:rPr lang="fr-FR" sz="2800" b="0" i="0" u="none" strike="noStrike">
                <a:effectLst/>
              </a:rPr>
              <a:t>Harnessing Machine Learning for Personalized Online Course Recommendations</a:t>
            </a:r>
            <a:endParaRPr lang="fr-FR" sz="2800"/>
          </a:p>
        </p:txBody>
      </p:sp>
      <p:sp>
        <p:nvSpPr>
          <p:cNvPr id="3" name="Espace réservé du contenu 2">
            <a:extLst>
              <a:ext uri="{FF2B5EF4-FFF2-40B4-BE49-F238E27FC236}">
                <a16:creationId xmlns:a16="http://schemas.microsoft.com/office/drawing/2014/main" id="{C66D189C-3C0B-AE76-4B47-5DBD52AFD90B}"/>
              </a:ext>
            </a:extLst>
          </p:cNvPr>
          <p:cNvSpPr>
            <a:spLocks noGrp="1"/>
          </p:cNvSpPr>
          <p:nvPr>
            <p:ph idx="1"/>
          </p:nvPr>
        </p:nvSpPr>
        <p:spPr>
          <a:xfrm>
            <a:off x="761801" y="2458192"/>
            <a:ext cx="4659756" cy="4071295"/>
          </a:xfrm>
        </p:spPr>
        <p:txBody>
          <a:bodyPr anchor="ctr">
            <a:normAutofit/>
          </a:bodyPr>
          <a:lstStyle/>
          <a:p>
            <a:r>
              <a:rPr lang="fr-FR" sz="1400" dirty="0"/>
              <a:t>Our innovative </a:t>
            </a:r>
            <a:r>
              <a:rPr lang="fr-FR" sz="1400" dirty="0" err="1"/>
              <a:t>recommender</a:t>
            </a:r>
            <a:r>
              <a:rPr lang="fr-FR" sz="1400" dirty="0"/>
              <a:t> system </a:t>
            </a:r>
            <a:r>
              <a:rPr lang="fr-FR" sz="1400" dirty="0" err="1"/>
              <a:t>leverages</a:t>
            </a:r>
            <a:r>
              <a:rPr lang="fr-FR" sz="1400" dirty="0"/>
              <a:t> </a:t>
            </a:r>
            <a:r>
              <a:rPr lang="fr-FR" sz="1400" dirty="0" err="1"/>
              <a:t>both</a:t>
            </a:r>
            <a:r>
              <a:rPr lang="fr-FR" sz="1400" dirty="0"/>
              <a:t> content-</a:t>
            </a:r>
            <a:r>
              <a:rPr lang="fr-FR" sz="1400" dirty="0" err="1"/>
              <a:t>based</a:t>
            </a:r>
            <a:r>
              <a:rPr lang="fr-FR" sz="1400" dirty="0"/>
              <a:t> and collaborative </a:t>
            </a:r>
            <a:r>
              <a:rPr lang="fr-FR" sz="1400" dirty="0" err="1"/>
              <a:t>filtering</a:t>
            </a:r>
            <a:r>
              <a:rPr lang="fr-FR" sz="1400" dirty="0"/>
              <a:t> </a:t>
            </a:r>
            <a:r>
              <a:rPr lang="fr-FR" sz="1400" dirty="0" err="1"/>
              <a:t>methods</a:t>
            </a:r>
            <a:r>
              <a:rPr lang="fr-FR" sz="1400" dirty="0"/>
              <a:t> to </a:t>
            </a:r>
            <a:r>
              <a:rPr lang="fr-FR" sz="1400" dirty="0" err="1"/>
              <a:t>provide</a:t>
            </a:r>
            <a:r>
              <a:rPr lang="fr-FR" sz="1400" dirty="0"/>
              <a:t> </a:t>
            </a:r>
            <a:r>
              <a:rPr lang="fr-FR" sz="1400" dirty="0" err="1"/>
              <a:t>personalized</a:t>
            </a:r>
            <a:r>
              <a:rPr lang="fr-FR" sz="1400" dirty="0"/>
              <a:t> course suggestions</a:t>
            </a:r>
          </a:p>
          <a:p>
            <a:r>
              <a:rPr lang="fr-FR" sz="1400" dirty="0"/>
              <a:t>Content-</a:t>
            </a:r>
            <a:r>
              <a:rPr lang="fr-FR" sz="1400" dirty="0" err="1"/>
              <a:t>based</a:t>
            </a:r>
            <a:r>
              <a:rPr lang="fr-FR" sz="1400" dirty="0"/>
              <a:t> </a:t>
            </a:r>
            <a:r>
              <a:rPr lang="fr-FR" sz="1400" dirty="0" err="1"/>
              <a:t>approach</a:t>
            </a:r>
            <a:r>
              <a:rPr lang="fr-FR" sz="1400" dirty="0"/>
              <a:t> uses course genres and user profiles to </a:t>
            </a:r>
            <a:r>
              <a:rPr lang="fr-FR" sz="1400" dirty="0" err="1"/>
              <a:t>identify</a:t>
            </a:r>
            <a:r>
              <a:rPr lang="fr-FR" sz="1400" dirty="0"/>
              <a:t> relevant courses, </a:t>
            </a:r>
            <a:r>
              <a:rPr lang="fr-FR" sz="1400" dirty="0" err="1"/>
              <a:t>while</a:t>
            </a:r>
            <a:r>
              <a:rPr lang="fr-FR" sz="1400" dirty="0"/>
              <a:t> collaborative </a:t>
            </a:r>
            <a:r>
              <a:rPr lang="fr-FR" sz="1400" dirty="0" err="1"/>
              <a:t>filtering</a:t>
            </a:r>
            <a:r>
              <a:rPr lang="fr-FR" sz="1400" dirty="0"/>
              <a:t> </a:t>
            </a:r>
            <a:r>
              <a:rPr lang="fr-FR" sz="1400" dirty="0" err="1"/>
              <a:t>analyzes</a:t>
            </a:r>
            <a:r>
              <a:rPr lang="fr-FR" sz="1400" dirty="0"/>
              <a:t> </a:t>
            </a:r>
            <a:r>
              <a:rPr lang="fr-FR" sz="1400" dirty="0" err="1"/>
              <a:t>enrollment</a:t>
            </a:r>
            <a:r>
              <a:rPr lang="fr-FR" sz="1400" dirty="0"/>
              <a:t> patterns to </a:t>
            </a:r>
            <a:r>
              <a:rPr lang="fr-FR" sz="1400" dirty="0" err="1"/>
              <a:t>recommend</a:t>
            </a:r>
            <a:r>
              <a:rPr lang="fr-FR" sz="1400" dirty="0"/>
              <a:t> </a:t>
            </a:r>
            <a:r>
              <a:rPr lang="fr-FR" sz="1400" dirty="0" err="1"/>
              <a:t>popular</a:t>
            </a:r>
            <a:r>
              <a:rPr lang="fr-FR" sz="1400" dirty="0"/>
              <a:t> courses </a:t>
            </a:r>
            <a:r>
              <a:rPr lang="fr-FR" sz="1400" dirty="0" err="1"/>
              <a:t>within</a:t>
            </a:r>
            <a:r>
              <a:rPr lang="fr-FR" sz="1400" dirty="0"/>
              <a:t> user clusters</a:t>
            </a:r>
          </a:p>
          <a:p>
            <a:r>
              <a:rPr lang="fr-FR" sz="1400" dirty="0"/>
              <a:t>Neural network model (</a:t>
            </a:r>
            <a:r>
              <a:rPr lang="fr-FR" sz="1400" dirty="0" err="1"/>
              <a:t>RecommenderNet</a:t>
            </a:r>
            <a:r>
              <a:rPr lang="fr-FR" sz="1400" dirty="0"/>
              <a:t>) and matrix </a:t>
            </a:r>
            <a:r>
              <a:rPr lang="fr-FR" sz="1400" dirty="0" err="1"/>
              <a:t>factorization</a:t>
            </a:r>
            <a:r>
              <a:rPr lang="fr-FR" sz="1400" dirty="0"/>
              <a:t> (SVD) </a:t>
            </a:r>
            <a:r>
              <a:rPr lang="fr-FR" sz="1400" dirty="0" err="1"/>
              <a:t>achieved</a:t>
            </a:r>
            <a:r>
              <a:rPr lang="fr-FR" sz="1400" dirty="0"/>
              <a:t> the best performance, </a:t>
            </a:r>
            <a:r>
              <a:rPr lang="fr-FR" sz="1400" dirty="0" err="1"/>
              <a:t>significantly</a:t>
            </a:r>
            <a:r>
              <a:rPr lang="fr-FR" sz="1400" dirty="0"/>
              <a:t> </a:t>
            </a:r>
            <a:r>
              <a:rPr lang="fr-FR" sz="1400" dirty="0" err="1"/>
              <a:t>outperforming</a:t>
            </a:r>
            <a:r>
              <a:rPr lang="fr-FR" sz="1400" dirty="0"/>
              <a:t> </a:t>
            </a:r>
            <a:r>
              <a:rPr lang="fr-FR" sz="1400" dirty="0" err="1"/>
              <a:t>baseline</a:t>
            </a:r>
            <a:r>
              <a:rPr lang="fr-FR" sz="1400" dirty="0"/>
              <a:t> </a:t>
            </a:r>
            <a:r>
              <a:rPr lang="fr-FR" sz="1400" dirty="0" err="1"/>
              <a:t>approaches</a:t>
            </a:r>
            <a:endParaRPr lang="fr-FR" sz="1400" dirty="0"/>
          </a:p>
          <a:p>
            <a:r>
              <a:rPr lang="fr-FR" sz="1400" dirty="0" err="1"/>
              <a:t>Hybrid</a:t>
            </a:r>
            <a:r>
              <a:rPr lang="fr-FR" sz="1400" dirty="0"/>
              <a:t> </a:t>
            </a:r>
            <a:r>
              <a:rPr lang="fr-FR" sz="1400" dirty="0" err="1"/>
              <a:t>approach</a:t>
            </a:r>
            <a:r>
              <a:rPr lang="fr-FR" sz="1400" dirty="0"/>
              <a:t> combines the </a:t>
            </a:r>
            <a:r>
              <a:rPr lang="fr-FR" sz="1400" dirty="0" err="1"/>
              <a:t>strengths</a:t>
            </a:r>
            <a:r>
              <a:rPr lang="fr-FR" sz="1400" dirty="0"/>
              <a:t> of multiple </a:t>
            </a:r>
            <a:r>
              <a:rPr lang="fr-FR" sz="1400" dirty="0" err="1"/>
              <a:t>algorithms</a:t>
            </a:r>
            <a:r>
              <a:rPr lang="fr-FR" sz="1400" dirty="0"/>
              <a:t> to </a:t>
            </a:r>
            <a:r>
              <a:rPr lang="fr-FR" sz="1400" dirty="0" err="1"/>
              <a:t>deliver</a:t>
            </a:r>
            <a:r>
              <a:rPr lang="fr-FR" sz="1400" dirty="0"/>
              <a:t> </a:t>
            </a:r>
            <a:r>
              <a:rPr lang="fr-FR" sz="1400" dirty="0" err="1"/>
              <a:t>highly</a:t>
            </a:r>
            <a:r>
              <a:rPr lang="fr-FR" sz="1400" dirty="0"/>
              <a:t> relevant, </a:t>
            </a:r>
            <a:r>
              <a:rPr lang="fr-FR" sz="1400" dirty="0" err="1"/>
              <a:t>tailored</a:t>
            </a:r>
            <a:r>
              <a:rPr lang="fr-FR" sz="1400" dirty="0"/>
              <a:t> </a:t>
            </a:r>
            <a:r>
              <a:rPr lang="fr-FR" sz="1400" dirty="0" err="1"/>
              <a:t>recommendations</a:t>
            </a:r>
            <a:r>
              <a:rPr lang="fr-FR" sz="1400" dirty="0"/>
              <a:t> to </a:t>
            </a:r>
            <a:r>
              <a:rPr lang="fr-FR" sz="1400" dirty="0" err="1"/>
              <a:t>each</a:t>
            </a:r>
            <a:r>
              <a:rPr lang="fr-FR" sz="1400" dirty="0"/>
              <a:t> </a:t>
            </a:r>
            <a:r>
              <a:rPr lang="fr-FR" sz="1400" dirty="0" err="1"/>
              <a:t>learner</a:t>
            </a:r>
            <a:endParaRPr lang="fr-FR" sz="1400" dirty="0"/>
          </a:p>
          <a:p>
            <a:r>
              <a:rPr lang="fr-FR" sz="1400" dirty="0" err="1"/>
              <a:t>Empowers</a:t>
            </a:r>
            <a:r>
              <a:rPr lang="fr-FR" sz="1400" dirty="0"/>
              <a:t> </a:t>
            </a:r>
            <a:r>
              <a:rPr lang="fr-FR" sz="1400" dirty="0" err="1"/>
              <a:t>learners</a:t>
            </a:r>
            <a:r>
              <a:rPr lang="fr-FR" sz="1400" dirty="0"/>
              <a:t> to </a:t>
            </a:r>
            <a:r>
              <a:rPr lang="fr-FR" sz="1400" dirty="0" err="1"/>
              <a:t>efficiently</a:t>
            </a:r>
            <a:r>
              <a:rPr lang="fr-FR" sz="1400" dirty="0"/>
              <a:t> </a:t>
            </a:r>
            <a:r>
              <a:rPr lang="fr-FR" sz="1400" dirty="0" err="1"/>
              <a:t>discover</a:t>
            </a:r>
            <a:r>
              <a:rPr lang="fr-FR" sz="1400" dirty="0"/>
              <a:t> courses of </a:t>
            </a:r>
            <a:r>
              <a:rPr lang="fr-FR" sz="1400" dirty="0" err="1"/>
              <a:t>interest</a:t>
            </a:r>
            <a:r>
              <a:rPr lang="fr-FR" sz="1400" dirty="0"/>
              <a:t> and </a:t>
            </a:r>
            <a:r>
              <a:rPr lang="fr-FR" sz="1400" dirty="0" err="1"/>
              <a:t>provides</a:t>
            </a:r>
            <a:r>
              <a:rPr lang="fr-FR" sz="1400" dirty="0"/>
              <a:t> </a:t>
            </a:r>
            <a:r>
              <a:rPr lang="fr-FR" sz="1400" dirty="0" err="1"/>
              <a:t>structured</a:t>
            </a:r>
            <a:r>
              <a:rPr lang="fr-FR" sz="1400" dirty="0"/>
              <a:t> </a:t>
            </a:r>
            <a:r>
              <a:rPr lang="fr-FR" sz="1400" dirty="0" err="1"/>
              <a:t>learning</a:t>
            </a:r>
            <a:r>
              <a:rPr lang="fr-FR" sz="1400" dirty="0"/>
              <a:t> </a:t>
            </a:r>
            <a:r>
              <a:rPr lang="fr-FR" sz="1400" dirty="0" err="1"/>
              <a:t>pathways</a:t>
            </a:r>
            <a:r>
              <a:rPr lang="fr-FR" sz="1400" dirty="0"/>
              <a:t> to </a:t>
            </a:r>
            <a:r>
              <a:rPr lang="fr-FR" sz="1400" dirty="0" err="1"/>
              <a:t>enhance</a:t>
            </a:r>
            <a:r>
              <a:rPr lang="fr-FR" sz="1400" dirty="0"/>
              <a:t> engagement and course </a:t>
            </a:r>
            <a:r>
              <a:rPr lang="fr-FR" sz="1400" dirty="0" err="1"/>
              <a:t>completion</a:t>
            </a:r>
            <a:r>
              <a:rPr lang="fr-FR" sz="1400" dirty="0"/>
              <a:t> rates</a:t>
            </a:r>
          </a:p>
        </p:txBody>
      </p:sp>
      <p:sp>
        <p:nvSpPr>
          <p:cNvPr id="4" name="Espace réservé du numéro de diapositive 3">
            <a:extLst>
              <a:ext uri="{FF2B5EF4-FFF2-40B4-BE49-F238E27FC236}">
                <a16:creationId xmlns:a16="http://schemas.microsoft.com/office/drawing/2014/main" id="{23FD1D25-78DD-CDB5-E8BD-87892E05672E}"/>
              </a:ext>
            </a:extLst>
          </p:cNvPr>
          <p:cNvSpPr>
            <a:spLocks noGrp="1"/>
          </p:cNvSpPr>
          <p:nvPr>
            <p:ph type="sldNum" sz="quarter" idx="12"/>
          </p:nvPr>
        </p:nvSpPr>
        <p:spPr>
          <a:xfrm>
            <a:off x="10515600" y="6356350"/>
            <a:ext cx="1462825" cy="365125"/>
          </a:xfrm>
        </p:spPr>
        <p:txBody>
          <a:bodyPr>
            <a:normAutofit/>
          </a:bodyPr>
          <a:lstStyle/>
          <a:p>
            <a:pPr>
              <a:spcAft>
                <a:spcPts val="600"/>
              </a:spcAft>
            </a:pPr>
            <a:fld id="{A190C97C-0095-2443-AC12-FA4CBA4ACD4D}" type="slidenum">
              <a:rPr lang="en-US" smtClean="0">
                <a:solidFill>
                  <a:srgbClr val="FFFFFF"/>
                </a:solidFill>
              </a:rPr>
              <a:pPr>
                <a:spcAft>
                  <a:spcPts val="600"/>
                </a:spcAft>
              </a:pPr>
              <a:t>27</a:t>
            </a:fld>
            <a:endParaRPr lang="en-US">
              <a:solidFill>
                <a:srgbClr val="FFFFFF"/>
              </a:solidFill>
            </a:endParaRPr>
          </a:p>
        </p:txBody>
      </p:sp>
    </p:spTree>
    <p:extLst>
      <p:ext uri="{BB962C8B-B14F-4D97-AF65-F5344CB8AC3E}">
        <p14:creationId xmlns:p14="http://schemas.microsoft.com/office/powerpoint/2010/main" val="32320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 bulb on yellow background with sketched light beams and cord">
            <a:extLst>
              <a:ext uri="{FF2B5EF4-FFF2-40B4-BE49-F238E27FC236}">
                <a16:creationId xmlns:a16="http://schemas.microsoft.com/office/drawing/2014/main" id="{13DE9456-8CC2-D2C5-D480-89B808601088}"/>
              </a:ext>
            </a:extLst>
          </p:cNvPr>
          <p:cNvPicPr>
            <a:picLocks noChangeAspect="1"/>
          </p:cNvPicPr>
          <p:nvPr/>
        </p:nvPicPr>
        <p:blipFill rotWithShape="1">
          <a:blip r:embed="rId2"/>
          <a:srcRect l="44827" r="569"/>
          <a:stretch/>
        </p:blipFill>
        <p:spPr>
          <a:xfrm>
            <a:off x="6103027" y="10"/>
            <a:ext cx="6088971" cy="6857990"/>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5D6915A-0B4E-F394-4DD1-98F966182F0C}"/>
              </a:ext>
            </a:extLst>
          </p:cNvPr>
          <p:cNvSpPr>
            <a:spLocks noGrp="1"/>
          </p:cNvSpPr>
          <p:nvPr>
            <p:ph type="title"/>
          </p:nvPr>
        </p:nvSpPr>
        <p:spPr>
          <a:xfrm>
            <a:off x="761801" y="328512"/>
            <a:ext cx="4778387" cy="1628970"/>
          </a:xfrm>
        </p:spPr>
        <p:txBody>
          <a:bodyPr anchor="ctr">
            <a:normAutofit/>
          </a:bodyPr>
          <a:lstStyle/>
          <a:p>
            <a:r>
              <a:rPr lang="fr-FR" sz="3700" b="0" i="0" u="none" strike="noStrike">
                <a:effectLst/>
              </a:rPr>
              <a:t>Advancing the AI Training Room Recommender System</a:t>
            </a:r>
            <a:endParaRPr lang="fr-FR" sz="3700"/>
          </a:p>
        </p:txBody>
      </p:sp>
      <p:sp>
        <p:nvSpPr>
          <p:cNvPr id="3" name="Espace réservé du contenu 2">
            <a:extLst>
              <a:ext uri="{FF2B5EF4-FFF2-40B4-BE49-F238E27FC236}">
                <a16:creationId xmlns:a16="http://schemas.microsoft.com/office/drawing/2014/main" id="{C1F61595-1456-5190-CE03-4B55646CD5F2}"/>
              </a:ext>
            </a:extLst>
          </p:cNvPr>
          <p:cNvSpPr>
            <a:spLocks noGrp="1"/>
          </p:cNvSpPr>
          <p:nvPr>
            <p:ph idx="1"/>
          </p:nvPr>
        </p:nvSpPr>
        <p:spPr>
          <a:xfrm>
            <a:off x="761801" y="2614507"/>
            <a:ext cx="4659756" cy="4106968"/>
          </a:xfrm>
        </p:spPr>
        <p:txBody>
          <a:bodyPr anchor="ctr">
            <a:normAutofit fontScale="92500" lnSpcReduction="10000"/>
          </a:bodyPr>
          <a:lstStyle/>
          <a:p>
            <a:pPr marL="0" indent="0">
              <a:buNone/>
            </a:pPr>
            <a:r>
              <a:rPr lang="fr-FR" sz="1400" b="1" i="0" u="none" strike="noStrike" dirty="0" err="1">
                <a:effectLst/>
              </a:rPr>
              <a:t>Potential</a:t>
            </a:r>
            <a:r>
              <a:rPr lang="fr-FR" sz="1400" b="1" i="0" u="none" strike="noStrike" dirty="0">
                <a:effectLst/>
              </a:rPr>
              <a:t> areas to explore </a:t>
            </a:r>
            <a:r>
              <a:rPr lang="fr-FR" sz="1400" b="1" i="0" u="none" strike="noStrike" dirty="0" err="1">
                <a:effectLst/>
              </a:rPr>
              <a:t>further</a:t>
            </a:r>
            <a:r>
              <a:rPr lang="fr-FR" sz="1400" b="1" i="0" u="none" strike="noStrike" dirty="0">
                <a:effectLst/>
              </a:rPr>
              <a:t>:</a:t>
            </a:r>
          </a:p>
          <a:p>
            <a:pPr>
              <a:buFont typeface="Arial" panose="020B0604020202020204" pitchFamily="34" charset="0"/>
              <a:buChar char="•"/>
            </a:pPr>
            <a:r>
              <a:rPr lang="fr-FR" sz="1400" b="0" i="0" u="none" strike="noStrike" dirty="0" err="1">
                <a:effectLst/>
              </a:rPr>
              <a:t>Integrate</a:t>
            </a:r>
            <a:r>
              <a:rPr lang="fr-FR" sz="1400" b="0" i="0" u="none" strike="noStrike" dirty="0">
                <a:effectLst/>
              </a:rPr>
              <a:t> </a:t>
            </a:r>
            <a:r>
              <a:rPr lang="fr-FR" sz="1400" b="0" i="0" u="none" strike="noStrike" dirty="0" err="1">
                <a:effectLst/>
              </a:rPr>
              <a:t>additional</a:t>
            </a:r>
            <a:r>
              <a:rPr lang="fr-FR" sz="1400" b="0" i="0" u="none" strike="noStrike" dirty="0">
                <a:effectLst/>
              </a:rPr>
              <a:t> data sources (e.g. course descriptions, </a:t>
            </a:r>
            <a:r>
              <a:rPr lang="fr-FR" sz="1400" b="0" i="0" u="none" strike="noStrike" dirty="0" err="1">
                <a:effectLst/>
              </a:rPr>
              <a:t>learner</a:t>
            </a:r>
            <a:r>
              <a:rPr lang="fr-FR" sz="1400" b="0" i="0" u="none" strike="noStrike" dirty="0">
                <a:effectLst/>
              </a:rPr>
              <a:t> </a:t>
            </a:r>
            <a:r>
              <a:rPr lang="fr-FR" sz="1400" b="0" i="0" u="none" strike="noStrike" dirty="0" err="1">
                <a:effectLst/>
              </a:rPr>
              <a:t>demographics</a:t>
            </a:r>
            <a:r>
              <a:rPr lang="fr-FR" sz="1400" b="0" i="0" u="none" strike="noStrike" dirty="0">
                <a:effectLst/>
              </a:rPr>
              <a:t>) to enable </a:t>
            </a:r>
            <a:r>
              <a:rPr lang="fr-FR" sz="1400" b="0" i="0" u="none" strike="noStrike" dirty="0" err="1">
                <a:effectLst/>
              </a:rPr>
              <a:t>even</a:t>
            </a:r>
            <a:r>
              <a:rPr lang="fr-FR" sz="1400" b="0" i="0" u="none" strike="noStrike" dirty="0">
                <a:effectLst/>
              </a:rPr>
              <a:t> more </a:t>
            </a:r>
            <a:r>
              <a:rPr lang="fr-FR" sz="1400" b="0" i="0" u="none" strike="noStrike" dirty="0" err="1">
                <a:effectLst/>
              </a:rPr>
              <a:t>personalized</a:t>
            </a:r>
            <a:r>
              <a:rPr lang="fr-FR" sz="1400" b="0" i="0" u="none" strike="noStrike" dirty="0">
                <a:effectLst/>
              </a:rPr>
              <a:t> and </a:t>
            </a:r>
            <a:r>
              <a:rPr lang="fr-FR" sz="1400" b="0" i="0" u="none" strike="noStrike" dirty="0" err="1">
                <a:effectLst/>
              </a:rPr>
              <a:t>context-aware</a:t>
            </a:r>
            <a:r>
              <a:rPr lang="fr-FR" sz="1400" b="0" i="0" u="none" strike="noStrike" dirty="0">
                <a:effectLst/>
              </a:rPr>
              <a:t> </a:t>
            </a:r>
            <a:r>
              <a:rPr lang="fr-FR" sz="1400" b="0" i="0" u="none" strike="noStrike" dirty="0" err="1">
                <a:effectLst/>
              </a:rPr>
              <a:t>recommendations</a:t>
            </a:r>
            <a:endParaRPr lang="fr-FR" sz="1400" b="0" i="0" u="none" strike="noStrike" dirty="0">
              <a:effectLst/>
            </a:endParaRPr>
          </a:p>
          <a:p>
            <a:pPr>
              <a:buFont typeface="Arial" panose="020B0604020202020204" pitchFamily="34" charset="0"/>
              <a:buChar char="•"/>
            </a:pPr>
            <a:r>
              <a:rPr lang="fr-FR" sz="1400" b="0" i="0" u="none" strike="noStrike" dirty="0" err="1">
                <a:effectLst/>
              </a:rPr>
              <a:t>Experiment</a:t>
            </a:r>
            <a:r>
              <a:rPr lang="fr-FR" sz="1400" b="0" i="0" u="none" strike="noStrike" dirty="0">
                <a:effectLst/>
              </a:rPr>
              <a:t> </a:t>
            </a:r>
            <a:r>
              <a:rPr lang="fr-FR" sz="1400" b="0" i="0" u="none" strike="noStrike" dirty="0" err="1">
                <a:effectLst/>
              </a:rPr>
              <a:t>with</a:t>
            </a:r>
            <a:r>
              <a:rPr lang="fr-FR" sz="1400" b="0" i="0" u="none" strike="noStrike" dirty="0">
                <a:effectLst/>
              </a:rPr>
              <a:t> </a:t>
            </a:r>
            <a:r>
              <a:rPr lang="fr-FR" sz="1400" b="0" i="0" u="none" strike="noStrike" dirty="0" err="1">
                <a:effectLst/>
              </a:rPr>
              <a:t>deep</a:t>
            </a:r>
            <a:r>
              <a:rPr lang="fr-FR" sz="1400" b="0" i="0" u="none" strike="noStrike" dirty="0">
                <a:effectLst/>
              </a:rPr>
              <a:t> </a:t>
            </a:r>
            <a:r>
              <a:rPr lang="fr-FR" sz="1400" b="0" i="0" u="none" strike="noStrike" dirty="0" err="1">
                <a:effectLst/>
              </a:rPr>
              <a:t>learning</a:t>
            </a:r>
            <a:r>
              <a:rPr lang="fr-FR" sz="1400" b="0" i="0" u="none" strike="noStrike" dirty="0">
                <a:effectLst/>
              </a:rPr>
              <a:t> architectures (e.g. </a:t>
            </a:r>
            <a:r>
              <a:rPr lang="fr-FR" sz="1400" b="0" i="0" u="none" strike="noStrike" dirty="0" err="1">
                <a:effectLst/>
              </a:rPr>
              <a:t>RNNs</a:t>
            </a:r>
            <a:r>
              <a:rPr lang="fr-FR" sz="1400" b="0" i="0" u="none" strike="noStrike" dirty="0">
                <a:effectLst/>
              </a:rPr>
              <a:t>, </a:t>
            </a:r>
            <a:r>
              <a:rPr lang="fr-FR" sz="1400" b="0" i="0" u="none" strike="noStrike" dirty="0" err="1">
                <a:effectLst/>
              </a:rPr>
              <a:t>transformers</a:t>
            </a:r>
            <a:r>
              <a:rPr lang="fr-FR" sz="1400" b="0" i="0" u="none" strike="noStrike" dirty="0">
                <a:effectLst/>
              </a:rPr>
              <a:t>) to capture more </a:t>
            </a:r>
            <a:r>
              <a:rPr lang="fr-FR" sz="1400" b="0" i="0" u="none" strike="noStrike" dirty="0" err="1">
                <a:effectLst/>
              </a:rPr>
              <a:t>complex</a:t>
            </a:r>
            <a:r>
              <a:rPr lang="fr-FR" sz="1400" b="0" i="0" u="none" strike="noStrike" dirty="0">
                <a:effectLst/>
              </a:rPr>
              <a:t> user-item interactions and </a:t>
            </a:r>
            <a:r>
              <a:rPr lang="fr-FR" sz="1400" b="0" i="0" u="none" strike="noStrike" dirty="0" err="1">
                <a:effectLst/>
              </a:rPr>
              <a:t>sequential</a:t>
            </a:r>
            <a:r>
              <a:rPr lang="fr-FR" sz="1400" b="0" i="0" u="none" strike="noStrike" dirty="0">
                <a:effectLst/>
              </a:rPr>
              <a:t> </a:t>
            </a:r>
            <a:r>
              <a:rPr lang="fr-FR" sz="1400" b="0" i="0" u="none" strike="noStrike" dirty="0" err="1">
                <a:effectLst/>
              </a:rPr>
              <a:t>dependencies</a:t>
            </a:r>
            <a:endParaRPr lang="fr-FR" sz="1400" b="0" i="0" u="none" strike="noStrike" dirty="0">
              <a:effectLst/>
            </a:endParaRPr>
          </a:p>
          <a:p>
            <a:pPr>
              <a:buFont typeface="Arial" panose="020B0604020202020204" pitchFamily="34" charset="0"/>
              <a:buChar char="•"/>
            </a:pPr>
            <a:r>
              <a:rPr lang="fr-FR" sz="1400" b="0" i="0" u="none" strike="noStrike" dirty="0" err="1">
                <a:effectLst/>
              </a:rPr>
              <a:t>Develop</a:t>
            </a:r>
            <a:r>
              <a:rPr lang="fr-FR" sz="1400" b="0" i="0" u="none" strike="noStrike" dirty="0">
                <a:effectLst/>
              </a:rPr>
              <a:t> a real-time </a:t>
            </a:r>
            <a:r>
              <a:rPr lang="fr-FR" sz="1400" b="0" i="0" u="none" strike="noStrike" dirty="0" err="1">
                <a:effectLst/>
              </a:rPr>
              <a:t>recommender</a:t>
            </a:r>
            <a:r>
              <a:rPr lang="fr-FR" sz="1400" b="0" i="0" u="none" strike="noStrike" dirty="0">
                <a:effectLst/>
              </a:rPr>
              <a:t> system </a:t>
            </a:r>
            <a:r>
              <a:rPr lang="fr-FR" sz="1400" b="0" i="0" u="none" strike="noStrike" dirty="0" err="1">
                <a:effectLst/>
              </a:rPr>
              <a:t>that</a:t>
            </a:r>
            <a:r>
              <a:rPr lang="fr-FR" sz="1400" b="0" i="0" u="none" strike="noStrike" dirty="0">
                <a:effectLst/>
              </a:rPr>
              <a:t> updates suggestions </a:t>
            </a:r>
            <a:r>
              <a:rPr lang="fr-FR" sz="1400" b="0" i="0" u="none" strike="noStrike" dirty="0" err="1">
                <a:effectLst/>
              </a:rPr>
              <a:t>based</a:t>
            </a:r>
            <a:r>
              <a:rPr lang="fr-FR" sz="1400" b="0" i="0" u="none" strike="noStrike" dirty="0">
                <a:effectLst/>
              </a:rPr>
              <a:t> on a </a:t>
            </a:r>
            <a:r>
              <a:rPr lang="fr-FR" sz="1400" b="0" i="0" u="none" strike="noStrike" dirty="0" err="1">
                <a:effectLst/>
              </a:rPr>
              <a:t>learner's</a:t>
            </a:r>
            <a:r>
              <a:rPr lang="fr-FR" sz="1400" b="0" i="0" u="none" strike="noStrike" dirty="0">
                <a:effectLst/>
              </a:rPr>
              <a:t> </a:t>
            </a:r>
            <a:r>
              <a:rPr lang="fr-FR" sz="1400" b="0" i="0" u="none" strike="noStrike" dirty="0" err="1">
                <a:effectLst/>
              </a:rPr>
              <a:t>evolving</a:t>
            </a:r>
            <a:r>
              <a:rPr lang="fr-FR" sz="1400" b="0" i="0" u="none" strike="noStrike" dirty="0">
                <a:effectLst/>
              </a:rPr>
              <a:t> </a:t>
            </a:r>
            <a:r>
              <a:rPr lang="fr-FR" sz="1400" b="0" i="0" u="none" strike="noStrike" dirty="0" err="1">
                <a:effectLst/>
              </a:rPr>
              <a:t>interests</a:t>
            </a:r>
            <a:r>
              <a:rPr lang="fr-FR" sz="1400" b="0" i="0" u="none" strike="noStrike" dirty="0">
                <a:effectLst/>
              </a:rPr>
              <a:t> and </a:t>
            </a:r>
            <a:r>
              <a:rPr lang="fr-FR" sz="1400" b="0" i="0" u="none" strike="noStrike" dirty="0" err="1">
                <a:effectLst/>
              </a:rPr>
              <a:t>progress</a:t>
            </a:r>
            <a:r>
              <a:rPr lang="fr-FR" sz="1400" b="0" i="0" u="none" strike="noStrike" dirty="0">
                <a:effectLst/>
              </a:rPr>
              <a:t> </a:t>
            </a:r>
            <a:r>
              <a:rPr lang="fr-FR" sz="1400" b="0" i="0" u="none" strike="noStrike" dirty="0" err="1">
                <a:effectLst/>
              </a:rPr>
              <a:t>through</a:t>
            </a:r>
            <a:r>
              <a:rPr lang="fr-FR" sz="1400" b="0" i="0" u="none" strike="noStrike" dirty="0">
                <a:effectLst/>
              </a:rPr>
              <a:t> courses</a:t>
            </a:r>
          </a:p>
          <a:p>
            <a:pPr>
              <a:buFont typeface="Arial" panose="020B0604020202020204" pitchFamily="34" charset="0"/>
              <a:buChar char="•"/>
            </a:pPr>
            <a:r>
              <a:rPr lang="fr-FR" sz="1400" b="0" i="0" u="none" strike="noStrike" dirty="0" err="1">
                <a:effectLst/>
              </a:rPr>
              <a:t>Conduct</a:t>
            </a:r>
            <a:r>
              <a:rPr lang="fr-FR" sz="1400" b="0" i="0" u="none" strike="noStrike" dirty="0">
                <a:effectLst/>
              </a:rPr>
              <a:t> A/B </a:t>
            </a:r>
            <a:r>
              <a:rPr lang="fr-FR" sz="1400" b="0" i="0" u="none" strike="noStrike" dirty="0" err="1">
                <a:effectLst/>
              </a:rPr>
              <a:t>testing</a:t>
            </a:r>
            <a:r>
              <a:rPr lang="fr-FR" sz="1400" b="0" i="0" u="none" strike="noStrike" dirty="0">
                <a:effectLst/>
              </a:rPr>
              <a:t> to </a:t>
            </a:r>
            <a:r>
              <a:rPr lang="fr-FR" sz="1400" b="0" i="0" u="none" strike="noStrike" dirty="0" err="1">
                <a:effectLst/>
              </a:rPr>
              <a:t>quantify</a:t>
            </a:r>
            <a:r>
              <a:rPr lang="fr-FR" sz="1400" b="0" i="0" u="none" strike="noStrike" dirty="0">
                <a:effectLst/>
              </a:rPr>
              <a:t> the impact of </a:t>
            </a:r>
            <a:r>
              <a:rPr lang="fr-FR" sz="1400" b="0" i="0" u="none" strike="noStrike" dirty="0" err="1">
                <a:effectLst/>
              </a:rPr>
              <a:t>recommendations</a:t>
            </a:r>
            <a:r>
              <a:rPr lang="fr-FR" sz="1400" b="0" i="0" u="none" strike="noStrike" dirty="0">
                <a:effectLst/>
              </a:rPr>
              <a:t> on key business </a:t>
            </a:r>
            <a:r>
              <a:rPr lang="fr-FR" sz="1400" b="0" i="0" u="none" strike="noStrike" dirty="0" err="1">
                <a:effectLst/>
              </a:rPr>
              <a:t>metrics</a:t>
            </a:r>
            <a:r>
              <a:rPr lang="fr-FR" sz="1400" b="0" i="0" u="none" strike="noStrike" dirty="0">
                <a:effectLst/>
              </a:rPr>
              <a:t> like course </a:t>
            </a:r>
            <a:r>
              <a:rPr lang="fr-FR" sz="1400" b="0" i="0" u="none" strike="noStrike" dirty="0" err="1">
                <a:effectLst/>
              </a:rPr>
              <a:t>enrollments</a:t>
            </a:r>
            <a:r>
              <a:rPr lang="fr-FR" sz="1400" b="0" i="0" u="none" strike="noStrike" dirty="0">
                <a:effectLst/>
              </a:rPr>
              <a:t>, </a:t>
            </a:r>
            <a:r>
              <a:rPr lang="fr-FR" sz="1400" b="0" i="0" u="none" strike="noStrike" dirty="0" err="1">
                <a:effectLst/>
              </a:rPr>
              <a:t>completion</a:t>
            </a:r>
            <a:r>
              <a:rPr lang="fr-FR" sz="1400" b="0" i="0" u="none" strike="noStrike" dirty="0">
                <a:effectLst/>
              </a:rPr>
              <a:t> rates, and revenue</a:t>
            </a:r>
          </a:p>
          <a:p>
            <a:pPr>
              <a:buFont typeface="Arial" panose="020B0604020202020204" pitchFamily="34" charset="0"/>
              <a:buChar char="•"/>
            </a:pPr>
            <a:r>
              <a:rPr lang="fr-FR" sz="1400" b="0" i="0" u="none" strike="noStrike" dirty="0">
                <a:effectLst/>
              </a:rPr>
              <a:t>Expand the system to </a:t>
            </a:r>
            <a:r>
              <a:rPr lang="fr-FR" sz="1400" b="0" i="0" u="none" strike="noStrike" dirty="0" err="1">
                <a:effectLst/>
              </a:rPr>
              <a:t>provide</a:t>
            </a:r>
            <a:r>
              <a:rPr lang="fr-FR" sz="1400" b="0" i="0" u="none" strike="noStrike" dirty="0">
                <a:effectLst/>
              </a:rPr>
              <a:t> cross-platform </a:t>
            </a:r>
            <a:r>
              <a:rPr lang="fr-FR" sz="1400" b="0" i="0" u="none" strike="noStrike" dirty="0" err="1">
                <a:effectLst/>
              </a:rPr>
              <a:t>recommendations</a:t>
            </a:r>
            <a:r>
              <a:rPr lang="fr-FR" sz="1400" b="0" i="0" u="none" strike="noStrike" dirty="0">
                <a:effectLst/>
              </a:rPr>
              <a:t> (e.g. </a:t>
            </a:r>
            <a:r>
              <a:rPr lang="fr-FR" sz="1400" b="0" i="0" u="none" strike="noStrike" dirty="0" err="1">
                <a:effectLst/>
              </a:rPr>
              <a:t>suggesting</a:t>
            </a:r>
            <a:r>
              <a:rPr lang="fr-FR" sz="1400" b="0" i="0" u="none" strike="noStrike" dirty="0">
                <a:effectLst/>
              </a:rPr>
              <a:t> relevant blog articles, webinars to </a:t>
            </a:r>
            <a:r>
              <a:rPr lang="fr-FR" sz="1400" b="0" i="0" u="none" strike="noStrike" dirty="0" err="1">
                <a:effectLst/>
              </a:rPr>
              <a:t>supplement</a:t>
            </a:r>
            <a:r>
              <a:rPr lang="fr-FR" sz="1400" b="0" i="0" u="none" strike="noStrike" dirty="0">
                <a:effectLst/>
              </a:rPr>
              <a:t> course content)</a:t>
            </a:r>
          </a:p>
          <a:p>
            <a:pPr>
              <a:buFont typeface="Arial" panose="020B0604020202020204" pitchFamily="34" charset="0"/>
              <a:buChar char="•"/>
            </a:pPr>
            <a:r>
              <a:rPr lang="fr-FR" sz="1400" b="0" i="0" u="none" strike="noStrike" dirty="0" err="1">
                <a:effectLst/>
              </a:rPr>
              <a:t>Productionize</a:t>
            </a:r>
            <a:r>
              <a:rPr lang="fr-FR" sz="1400" b="0" i="0" u="none" strike="noStrike" dirty="0">
                <a:effectLst/>
              </a:rPr>
              <a:t> the </a:t>
            </a:r>
            <a:r>
              <a:rPr lang="fr-FR" sz="1400" b="0" i="0" u="none" strike="noStrike" dirty="0" err="1">
                <a:effectLst/>
              </a:rPr>
              <a:t>recommender</a:t>
            </a:r>
            <a:r>
              <a:rPr lang="fr-FR" sz="1400" b="0" i="0" u="none" strike="noStrike" dirty="0">
                <a:effectLst/>
              </a:rPr>
              <a:t> system and </a:t>
            </a:r>
            <a:r>
              <a:rPr lang="fr-FR" sz="1400" b="0" i="0" u="none" strike="noStrike" dirty="0" err="1">
                <a:effectLst/>
              </a:rPr>
              <a:t>integrate</a:t>
            </a:r>
            <a:r>
              <a:rPr lang="fr-FR" sz="1400" b="0" i="0" u="none" strike="noStrike" dirty="0">
                <a:effectLst/>
              </a:rPr>
              <a:t> </a:t>
            </a:r>
            <a:r>
              <a:rPr lang="fr-FR" sz="1400" b="0" i="0" u="none" strike="noStrike" dirty="0" err="1">
                <a:effectLst/>
              </a:rPr>
              <a:t>it</a:t>
            </a:r>
            <a:r>
              <a:rPr lang="fr-FR" sz="1400" b="0" i="0" u="none" strike="noStrike" dirty="0">
                <a:effectLst/>
              </a:rPr>
              <a:t> </a:t>
            </a:r>
            <a:r>
              <a:rPr lang="fr-FR" sz="1400" b="0" i="0" u="none" strike="noStrike" dirty="0" err="1">
                <a:effectLst/>
              </a:rPr>
              <a:t>into</a:t>
            </a:r>
            <a:r>
              <a:rPr lang="fr-FR" sz="1400" b="0" i="0" u="none" strike="noStrike" dirty="0">
                <a:effectLst/>
              </a:rPr>
              <a:t> the AI Training Room platform for real-world </a:t>
            </a:r>
            <a:r>
              <a:rPr lang="fr-FR" sz="1400" b="0" i="0" u="none" strike="noStrike" dirty="0" err="1">
                <a:effectLst/>
              </a:rPr>
              <a:t>deployment</a:t>
            </a:r>
            <a:r>
              <a:rPr lang="fr-FR" sz="1400" b="0" i="0" u="none" strike="noStrike" dirty="0">
                <a:effectLst/>
              </a:rPr>
              <a:t> and </a:t>
            </a:r>
            <a:r>
              <a:rPr lang="fr-FR" sz="1400" b="0" i="0" u="none" strike="noStrike" dirty="0" err="1">
                <a:effectLst/>
              </a:rPr>
              <a:t>continuous</a:t>
            </a:r>
            <a:r>
              <a:rPr lang="fr-FR" sz="1400" b="0" i="0" u="none" strike="noStrike" dirty="0">
                <a:effectLst/>
              </a:rPr>
              <a:t> </a:t>
            </a:r>
            <a:r>
              <a:rPr lang="fr-FR" sz="1400" b="0" i="0" u="none" strike="noStrike" dirty="0" err="1">
                <a:effectLst/>
              </a:rPr>
              <a:t>improvement</a:t>
            </a:r>
            <a:endParaRPr lang="fr-FR" sz="1400" b="0" i="0" u="none" strike="noStrike" dirty="0">
              <a:effectLst/>
            </a:endParaRPr>
          </a:p>
          <a:p>
            <a:pPr marL="0" indent="0">
              <a:buNone/>
            </a:pPr>
            <a:endParaRPr lang="fr-FR" sz="1100" dirty="0"/>
          </a:p>
        </p:txBody>
      </p:sp>
    </p:spTree>
    <p:extLst>
      <p:ext uri="{BB962C8B-B14F-4D97-AF65-F5344CB8AC3E}">
        <p14:creationId xmlns:p14="http://schemas.microsoft.com/office/powerpoint/2010/main" val="36200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401221"/>
            <a:ext cx="10515600" cy="134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2586789"/>
            <a:ext cx="10515600" cy="3590174"/>
          </a:xfrm>
          <a:prstGeom prst="rect">
            <a:avLst/>
          </a:prstGeom>
        </p:spPr>
        <p:txBody>
          <a:bodyPr vert="horz" lIns="91440" tIns="45720" rIns="91440" bIns="45720" rtlCol="0">
            <a:normAutofit/>
          </a:bodyPr>
          <a:lstStyle/>
          <a:p>
            <a:pPr marL="0" indent="0">
              <a:buNone/>
            </a:pPr>
            <a:r>
              <a:rPr lang="en-US" sz="2200" b="0" i="0" u="none" strike="noStrike" dirty="0">
                <a:effectLst/>
              </a:rPr>
              <a:t>Firstly, I would like to express my deepest gratitude to the reviewers who have taken the time to provide valuable feedback and insights. Your expertise and suggestions have significantly contributed to the improvement of this project. Your efforts are greatly appreciated.</a:t>
            </a:r>
          </a:p>
          <a:p>
            <a:pPr marL="0" indent="0">
              <a:buNone/>
            </a:pPr>
            <a:endParaRPr lang="en-US" sz="2200" b="0" i="0" u="none" strike="noStrike" dirty="0">
              <a:effectLst/>
            </a:endParaRPr>
          </a:p>
          <a:p>
            <a:pPr marL="0" indent="0">
              <a:buNone/>
            </a:pPr>
            <a:r>
              <a:rPr lang="en-US" sz="2200" b="0" i="0" u="none" strike="noStrike" dirty="0">
                <a:effectLst/>
              </a:rPr>
              <a:t>For those interested in exploring more of my work, I invite you to visit my GitHub profile at </a:t>
            </a:r>
            <a:r>
              <a:rPr lang="en-US" sz="2200" b="0" i="0" u="sng" strike="noStrike" dirty="0">
                <a:effectLst/>
                <a:hlinkClick r:id="rId3">
                  <a:extLst>
                    <a:ext uri="{A12FA001-AC4F-418D-AE19-62706E023703}">
                      <ahyp:hlinkClr xmlns:ahyp="http://schemas.microsoft.com/office/drawing/2018/hyperlinkcolor" val="tx"/>
                    </a:ext>
                  </a:extLst>
                </a:hlinkClick>
              </a:rPr>
              <a:t>https://github.com/FitzChivhor</a:t>
            </a:r>
            <a:r>
              <a:rPr lang="en-US" sz="2200" b="0" i="0" u="none" strike="noStrike" dirty="0">
                <a:effectLst/>
              </a:rPr>
              <a:t>. Here, you will find a collection of my projects, codes, and contributions to the coding community. I am always open to collaboration and feedback, so feel free to reach out.</a:t>
            </a:r>
          </a:p>
        </p:txBody>
      </p:sp>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6BD112D-180E-6E7B-4BAB-BA7D0F214756}"/>
              </a:ext>
            </a:extLst>
          </p:cNvPr>
          <p:cNvPicPr>
            <a:picLocks noChangeAspect="1"/>
          </p:cNvPicPr>
          <p:nvPr/>
        </p:nvPicPr>
        <p:blipFill rotWithShape="1">
          <a:blip r:embed="rId2">
            <a:alphaModFix amt="40000"/>
          </a:blip>
          <a:srcRect t="12500" b="12500"/>
          <a:stretch/>
        </p:blipFill>
        <p:spPr>
          <a:xfrm>
            <a:off x="20" y="10"/>
            <a:ext cx="12191979"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41249" y="941832"/>
            <a:ext cx="1050645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bg1"/>
                </a:solidFill>
                <a:latin typeface="+mj-lt"/>
                <a:ea typeface="+mj-ea"/>
                <a:cs typeface="+mj-cs"/>
              </a:rPr>
              <a:t>Introduction</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1248" y="3502152"/>
            <a:ext cx="10506456" cy="2670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i="0" u="none" strike="noStrike" dirty="0">
                <a:solidFill>
                  <a:schemeClr val="bg1"/>
                </a:solidFill>
                <a:effectLst/>
                <a:latin typeface="+mn-lt"/>
              </a:rPr>
              <a:t>Project Background and Context </a:t>
            </a:r>
          </a:p>
          <a:p>
            <a:pPr marL="0">
              <a:buFont typeface="Arial" panose="020B0604020202020204" pitchFamily="34" charset="0"/>
              <a:buChar char="•"/>
            </a:pPr>
            <a:endParaRPr lang="en-US" sz="2000" dirty="0">
              <a:solidFill>
                <a:schemeClr val="bg1"/>
              </a:solidFill>
              <a:latin typeface="+mn-lt"/>
            </a:endParaRPr>
          </a:p>
          <a:p>
            <a:pPr marL="0" indent="0">
              <a:buNone/>
            </a:pPr>
            <a:r>
              <a:rPr lang="en-US" sz="2000" b="0" i="0" u="none" strike="noStrike" dirty="0">
                <a:solidFill>
                  <a:schemeClr val="bg1"/>
                </a:solidFill>
                <a:effectLst/>
                <a:latin typeface="+mn-lt"/>
              </a:rPr>
              <a:t>Welcome to our capstone project! In this endeavor, we apply our machine learning knowledge and skills to address real-world industrial challenges. Our project is in collaboration with AI Training Room, a rapidly growing Massive Open Online Courses (MOOCs) startup that offers learning in leading technologies such as Machine Learning, AI, Data Science, Cloud, App development, and more.</a:t>
            </a:r>
          </a:p>
          <a:p>
            <a:pPr marL="0">
              <a:buFont typeface="Arial" panose="020B0604020202020204" pitchFamily="34" charset="0"/>
              <a:buChar char="•"/>
            </a:pPr>
            <a:endParaRPr lang="en-US" sz="2000" dirty="0">
              <a:solidFill>
                <a:schemeClr val="bg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6BD112D-180E-6E7B-4BAB-BA7D0F214756}"/>
              </a:ext>
            </a:extLst>
          </p:cNvPr>
          <p:cNvPicPr>
            <a:picLocks noChangeAspect="1"/>
          </p:cNvPicPr>
          <p:nvPr/>
        </p:nvPicPr>
        <p:blipFill rotWithShape="1">
          <a:blip r:embed="rId2">
            <a:alphaModFix amt="40000"/>
          </a:blip>
          <a:srcRect t="12500" b="12500"/>
          <a:stretch/>
        </p:blipFill>
        <p:spPr>
          <a:xfrm>
            <a:off x="20" y="10"/>
            <a:ext cx="12191979"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41249" y="941832"/>
            <a:ext cx="1050645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bg1"/>
                </a:solidFill>
                <a:latin typeface="+mj-lt"/>
                <a:ea typeface="+mj-ea"/>
                <a:cs typeface="+mj-cs"/>
              </a:rPr>
              <a:t>Introduction</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1248" y="3502152"/>
            <a:ext cx="10506456" cy="2670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bg1"/>
                </a:solidFill>
                <a:latin typeface="+mn-lt"/>
              </a:rPr>
              <a:t>Project Scenario </a:t>
            </a:r>
          </a:p>
          <a:p>
            <a:pPr marL="0" indent="0">
              <a:spcBef>
                <a:spcPts val="1400"/>
              </a:spcBef>
              <a:buNone/>
            </a:pPr>
            <a:r>
              <a:rPr lang="en-US" sz="2000" dirty="0">
                <a:solidFill>
                  <a:schemeClr val="bg1"/>
                </a:solidFill>
                <a:latin typeface="+mn-lt"/>
              </a:rPr>
              <a:t>We are working on a recommender system project. The primary objective of this project is to enhance the learners' experience by helping them quickly discover new courses of interest and providing a more structured learning path. Additionally, increased learner-course interaction via our recommender system may boost the company's revenue.</a:t>
            </a:r>
          </a:p>
        </p:txBody>
      </p:sp>
    </p:spTree>
    <p:extLst>
      <p:ext uri="{BB962C8B-B14F-4D97-AF65-F5344CB8AC3E}">
        <p14:creationId xmlns:p14="http://schemas.microsoft.com/office/powerpoint/2010/main" val="252084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6BD112D-180E-6E7B-4BAB-BA7D0F214756}"/>
              </a:ext>
            </a:extLst>
          </p:cNvPr>
          <p:cNvPicPr>
            <a:picLocks noChangeAspect="1"/>
          </p:cNvPicPr>
          <p:nvPr/>
        </p:nvPicPr>
        <p:blipFill rotWithShape="1">
          <a:blip r:embed="rId2">
            <a:alphaModFix amt="40000"/>
          </a:blip>
          <a:srcRect t="12500" b="12500"/>
          <a:stretch/>
        </p:blipFill>
        <p:spPr>
          <a:xfrm>
            <a:off x="20" y="10"/>
            <a:ext cx="12191979"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41249" y="941832"/>
            <a:ext cx="1050645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bg1"/>
                </a:solidFill>
                <a:latin typeface="+mj-lt"/>
                <a:ea typeface="+mj-ea"/>
                <a:cs typeface="+mj-cs"/>
              </a:rPr>
              <a:t>Introduction</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1248" y="3502152"/>
            <a:ext cx="10506456" cy="2670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i="0" u="none" strike="noStrike" dirty="0">
                <a:solidFill>
                  <a:schemeClr val="bg1"/>
                </a:solidFill>
                <a:effectLst/>
                <a:latin typeface="+mn-lt"/>
              </a:rPr>
              <a:t>Problem Statement</a:t>
            </a:r>
          </a:p>
          <a:p>
            <a:pPr marL="0">
              <a:buFont typeface="Arial" panose="020B0604020202020204" pitchFamily="34" charset="0"/>
              <a:buChar char="•"/>
            </a:pPr>
            <a:endParaRPr lang="en-US" sz="2000" b="0" i="0" u="none" strike="noStrike" dirty="0">
              <a:solidFill>
                <a:schemeClr val="bg1"/>
              </a:solidFill>
              <a:effectLst/>
              <a:latin typeface="+mn-lt"/>
            </a:endParaRPr>
          </a:p>
          <a:p>
            <a:pPr>
              <a:buFont typeface="Arial" panose="020B0604020202020204" pitchFamily="34" charset="0"/>
              <a:buChar char="•"/>
            </a:pPr>
            <a:r>
              <a:rPr lang="en-US" sz="2000" b="0" i="0" u="none" strike="noStrike" dirty="0">
                <a:solidFill>
                  <a:schemeClr val="bg1"/>
                </a:solidFill>
                <a:effectLst/>
                <a:latin typeface="+mn-lt"/>
              </a:rPr>
              <a:t>Difficulty in helping learners quickly find new courses of interest.</a:t>
            </a:r>
          </a:p>
          <a:p>
            <a:pPr>
              <a:buFont typeface="Arial" panose="020B0604020202020204" pitchFamily="34" charset="0"/>
              <a:buChar char="•"/>
            </a:pPr>
            <a:r>
              <a:rPr lang="en-US" sz="2000" b="0" i="0" u="none" strike="noStrike" dirty="0">
                <a:solidFill>
                  <a:schemeClr val="bg1"/>
                </a:solidFill>
                <a:effectLst/>
                <a:latin typeface="+mn-lt"/>
              </a:rPr>
              <a:t>Inefficiency in providing personalized learning paths for learners.</a:t>
            </a:r>
          </a:p>
          <a:p>
            <a:pPr>
              <a:buFont typeface="Arial" panose="020B0604020202020204" pitchFamily="34" charset="0"/>
              <a:buChar char="•"/>
            </a:pPr>
            <a:r>
              <a:rPr lang="en-US" sz="2000" b="0" i="0" u="none" strike="noStrike" dirty="0">
                <a:solidFill>
                  <a:schemeClr val="bg1"/>
                </a:solidFill>
                <a:effectLst/>
                <a:latin typeface="+mn-lt"/>
              </a:rPr>
              <a:t>The need to improve learner-course interaction to increase company revenue.</a:t>
            </a:r>
          </a:p>
          <a:p>
            <a:pPr marL="0">
              <a:spcBef>
                <a:spcPts val="1400"/>
              </a:spcBef>
              <a:buFont typeface="Arial" panose="020B0604020202020204" pitchFamily="34" charset="0"/>
              <a:buChar char="•"/>
            </a:pPr>
            <a:endParaRPr lang="en-US" sz="2000" dirty="0">
              <a:solidFill>
                <a:schemeClr val="bg1"/>
              </a:solidFill>
              <a:latin typeface="+mn-lt"/>
            </a:endParaRPr>
          </a:p>
        </p:txBody>
      </p:sp>
    </p:spTree>
    <p:extLst>
      <p:ext uri="{BB962C8B-B14F-4D97-AF65-F5344CB8AC3E}">
        <p14:creationId xmlns:p14="http://schemas.microsoft.com/office/powerpoint/2010/main" val="1146905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6BD112D-180E-6E7B-4BAB-BA7D0F214756}"/>
              </a:ext>
            </a:extLst>
          </p:cNvPr>
          <p:cNvPicPr>
            <a:picLocks noChangeAspect="1"/>
          </p:cNvPicPr>
          <p:nvPr/>
        </p:nvPicPr>
        <p:blipFill rotWithShape="1">
          <a:blip r:embed="rId2">
            <a:alphaModFix amt="40000"/>
          </a:blip>
          <a:srcRect t="12500" b="12500"/>
          <a:stretch/>
        </p:blipFill>
        <p:spPr>
          <a:xfrm>
            <a:off x="20" y="10"/>
            <a:ext cx="12191979"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41249" y="941832"/>
            <a:ext cx="1050645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bg1"/>
                </a:solidFill>
                <a:latin typeface="+mj-lt"/>
                <a:ea typeface="+mj-ea"/>
                <a:cs typeface="+mj-cs"/>
              </a:rPr>
              <a:t>Introduction</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1248" y="3502152"/>
            <a:ext cx="10506456" cy="2670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i="0" u="none" strike="noStrike" dirty="0">
                <a:solidFill>
                  <a:schemeClr val="bg1"/>
                </a:solidFill>
                <a:effectLst/>
                <a:latin typeface="+mn-lt"/>
              </a:rPr>
              <a:t>Our tasks in this project include:</a:t>
            </a:r>
          </a:p>
          <a:p>
            <a:pPr marL="0">
              <a:buFont typeface="Arial" panose="020B0604020202020204" pitchFamily="34" charset="0"/>
              <a:buChar char="•"/>
            </a:pPr>
            <a:endParaRPr lang="en-US" sz="1400" b="0" i="0" u="none" strike="noStrike" dirty="0">
              <a:solidFill>
                <a:schemeClr val="bg1"/>
              </a:solidFill>
              <a:effectLst/>
              <a:latin typeface="+mn-lt"/>
            </a:endParaRPr>
          </a:p>
          <a:p>
            <a:pPr>
              <a:buFont typeface="Arial" panose="020B0604020202020204" pitchFamily="34" charset="0"/>
              <a:buChar char="•"/>
            </a:pPr>
            <a:r>
              <a:rPr lang="en-US" sz="1400" b="0" i="0" u="none" strike="noStrike" dirty="0">
                <a:solidFill>
                  <a:schemeClr val="bg1"/>
                </a:solidFill>
                <a:effectLst/>
                <a:latin typeface="+mn-lt"/>
              </a:rPr>
              <a:t>Collecting and understanding data</a:t>
            </a:r>
          </a:p>
          <a:p>
            <a:pPr>
              <a:buFont typeface="Arial" panose="020B0604020202020204" pitchFamily="34" charset="0"/>
              <a:buChar char="•"/>
            </a:pPr>
            <a:r>
              <a:rPr lang="en-US" sz="1400" b="0" i="0" u="none" strike="noStrike" dirty="0">
                <a:solidFill>
                  <a:schemeClr val="bg1"/>
                </a:solidFill>
                <a:effectLst/>
                <a:latin typeface="+mn-lt"/>
              </a:rPr>
              <a:t>Performing exploratory data analysis on online course enrollments datasets</a:t>
            </a:r>
          </a:p>
          <a:p>
            <a:pPr>
              <a:buFont typeface="Arial" panose="020B0604020202020204" pitchFamily="34" charset="0"/>
              <a:buChar char="•"/>
            </a:pPr>
            <a:r>
              <a:rPr lang="en-US" sz="1400" b="0" i="0" u="none" strike="noStrike" dirty="0">
                <a:solidFill>
                  <a:schemeClr val="bg1"/>
                </a:solidFill>
                <a:effectLst/>
                <a:latin typeface="+mn-lt"/>
              </a:rPr>
              <a:t>Extracting Bag of Words (</a:t>
            </a:r>
            <a:r>
              <a:rPr lang="en-US" sz="1400" b="0" i="0" u="none" strike="noStrike" dirty="0" err="1">
                <a:solidFill>
                  <a:schemeClr val="bg1"/>
                </a:solidFill>
                <a:effectLst/>
                <a:latin typeface="+mn-lt"/>
              </a:rPr>
              <a:t>BoW</a:t>
            </a:r>
            <a:r>
              <a:rPr lang="en-US" sz="1400" b="0" i="0" u="none" strike="noStrike" dirty="0">
                <a:solidFill>
                  <a:schemeClr val="bg1"/>
                </a:solidFill>
                <a:effectLst/>
                <a:latin typeface="+mn-lt"/>
              </a:rPr>
              <a:t>) features from course textual content</a:t>
            </a:r>
          </a:p>
          <a:p>
            <a:pPr>
              <a:buFont typeface="Arial" panose="020B0604020202020204" pitchFamily="34" charset="0"/>
              <a:buChar char="•"/>
            </a:pPr>
            <a:r>
              <a:rPr lang="en-US" sz="1400" b="0" i="0" u="none" strike="noStrike" dirty="0">
                <a:solidFill>
                  <a:schemeClr val="bg1"/>
                </a:solidFill>
                <a:effectLst/>
                <a:latin typeface="+mn-lt"/>
              </a:rPr>
              <a:t>Calculating course similarity using </a:t>
            </a:r>
            <a:r>
              <a:rPr lang="en-US" sz="1400" b="0" i="0" u="none" strike="noStrike" dirty="0" err="1">
                <a:solidFill>
                  <a:schemeClr val="bg1"/>
                </a:solidFill>
                <a:effectLst/>
                <a:latin typeface="+mn-lt"/>
              </a:rPr>
              <a:t>BoW</a:t>
            </a:r>
            <a:r>
              <a:rPr lang="en-US" sz="1400" b="0" i="0" u="none" strike="noStrike" dirty="0">
                <a:solidFill>
                  <a:schemeClr val="bg1"/>
                </a:solidFill>
                <a:effectLst/>
                <a:latin typeface="+mn-lt"/>
              </a:rPr>
              <a:t> features</a:t>
            </a:r>
          </a:p>
          <a:p>
            <a:pPr>
              <a:buFont typeface="Arial" panose="020B0604020202020204" pitchFamily="34" charset="0"/>
              <a:buChar char="•"/>
            </a:pPr>
            <a:r>
              <a:rPr lang="en-US" sz="1400" b="0" i="0" u="none" strike="noStrike" dirty="0">
                <a:solidFill>
                  <a:schemeClr val="bg1"/>
                </a:solidFill>
                <a:effectLst/>
                <a:latin typeface="+mn-lt"/>
              </a:rPr>
              <a:t>Building content-based recommender systems using various unsupervised learning algorithms</a:t>
            </a:r>
          </a:p>
          <a:p>
            <a:pPr>
              <a:buFont typeface="Arial" panose="020B0604020202020204" pitchFamily="34" charset="0"/>
              <a:buChar char="•"/>
            </a:pPr>
            <a:r>
              <a:rPr lang="en-US" sz="1400" b="0" i="0" u="none" strike="noStrike" dirty="0">
                <a:solidFill>
                  <a:schemeClr val="bg1"/>
                </a:solidFill>
                <a:effectLst/>
                <a:latin typeface="+mn-lt"/>
              </a:rPr>
              <a:t>Building collaborative-filtering recommender systems using various supervised learning algorithms</a:t>
            </a:r>
          </a:p>
          <a:p>
            <a:pPr>
              <a:buFont typeface="Arial" panose="020B0604020202020204" pitchFamily="34" charset="0"/>
              <a:buChar char="•"/>
            </a:pPr>
            <a:endParaRPr lang="en-US" sz="1400" dirty="0">
              <a:solidFill>
                <a:schemeClr val="bg1"/>
              </a:solidFill>
              <a:latin typeface="+mn-lt"/>
            </a:endParaRPr>
          </a:p>
        </p:txBody>
      </p:sp>
    </p:spTree>
    <p:extLst>
      <p:ext uri="{BB962C8B-B14F-4D97-AF65-F5344CB8AC3E}">
        <p14:creationId xmlns:p14="http://schemas.microsoft.com/office/powerpoint/2010/main" val="64343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6BD112D-180E-6E7B-4BAB-BA7D0F214756}"/>
              </a:ext>
            </a:extLst>
          </p:cNvPr>
          <p:cNvPicPr>
            <a:picLocks noChangeAspect="1"/>
          </p:cNvPicPr>
          <p:nvPr/>
        </p:nvPicPr>
        <p:blipFill rotWithShape="1">
          <a:blip r:embed="rId2">
            <a:alphaModFix amt="40000"/>
          </a:blip>
          <a:srcRect t="12500" b="12500"/>
          <a:stretch/>
        </p:blipFill>
        <p:spPr>
          <a:xfrm>
            <a:off x="20" y="10"/>
            <a:ext cx="12191979"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41249" y="941832"/>
            <a:ext cx="1050645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bg1"/>
                </a:solidFill>
                <a:latin typeface="+mj-lt"/>
                <a:ea typeface="+mj-ea"/>
                <a:cs typeface="+mj-cs"/>
              </a:rPr>
              <a:t>Introduction</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1248" y="3502152"/>
            <a:ext cx="10506456" cy="2670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i="0" u="none" strike="noStrike" dirty="0">
                <a:solidFill>
                  <a:schemeClr val="bg1"/>
                </a:solidFill>
                <a:effectLst/>
                <a:latin typeface="+mn-lt"/>
              </a:rPr>
              <a:t>Hypotheses</a:t>
            </a:r>
          </a:p>
          <a:p>
            <a:pPr marL="0">
              <a:buFont typeface="Arial" panose="020B0604020202020204" pitchFamily="34" charset="0"/>
              <a:buChar char="•"/>
            </a:pPr>
            <a:endParaRPr lang="en-US" sz="2000" b="0" i="0" u="none" strike="noStrike" dirty="0">
              <a:solidFill>
                <a:schemeClr val="bg1"/>
              </a:solidFill>
              <a:effectLst/>
              <a:latin typeface="+mn-lt"/>
            </a:endParaRPr>
          </a:p>
          <a:p>
            <a:pPr>
              <a:buFont typeface="Arial" panose="020B0604020202020204" pitchFamily="34" charset="0"/>
              <a:buChar char="•"/>
            </a:pPr>
            <a:r>
              <a:rPr lang="en-US" sz="2000" b="0" i="0" u="none" strike="noStrike" dirty="0">
                <a:solidFill>
                  <a:schemeClr val="bg1"/>
                </a:solidFill>
                <a:effectLst/>
                <a:latin typeface="+mn-lt"/>
              </a:rPr>
              <a:t>Implementing a recommender system will improve learners' ability to find new courses of interest.</a:t>
            </a:r>
          </a:p>
          <a:p>
            <a:pPr>
              <a:buFont typeface="Arial" panose="020B0604020202020204" pitchFamily="34" charset="0"/>
              <a:buChar char="•"/>
            </a:pPr>
            <a:r>
              <a:rPr lang="en-US" sz="2000" b="0" i="0" u="none" strike="noStrike" dirty="0">
                <a:solidFill>
                  <a:schemeClr val="bg1"/>
                </a:solidFill>
                <a:effectLst/>
                <a:latin typeface="+mn-lt"/>
              </a:rPr>
              <a:t>Personalized learning paths will enhance the overall learning experience.</a:t>
            </a:r>
          </a:p>
          <a:p>
            <a:pPr>
              <a:buFont typeface="Arial" panose="020B0604020202020204" pitchFamily="34" charset="0"/>
              <a:buChar char="•"/>
            </a:pPr>
            <a:r>
              <a:rPr lang="en-US" sz="2000" b="0" i="0" u="none" strike="noStrike" dirty="0">
                <a:solidFill>
                  <a:schemeClr val="bg1"/>
                </a:solidFill>
                <a:effectLst/>
                <a:latin typeface="+mn-lt"/>
              </a:rPr>
              <a:t>Increased learner-course interaction facilitated by the recommender system will lead to increased company revenue.</a:t>
            </a:r>
          </a:p>
          <a:p>
            <a:pPr marL="0">
              <a:spcBef>
                <a:spcPts val="1400"/>
              </a:spcBef>
              <a:buFont typeface="Arial" panose="020B0604020202020204" pitchFamily="34" charset="0"/>
              <a:buChar char="•"/>
            </a:pPr>
            <a:endParaRPr lang="en-US" sz="2000" dirty="0">
              <a:solidFill>
                <a:schemeClr val="bg1"/>
              </a:solidFill>
              <a:latin typeface="+mn-lt"/>
            </a:endParaRPr>
          </a:p>
        </p:txBody>
      </p:sp>
    </p:spTree>
    <p:extLst>
      <p:ext uri="{BB962C8B-B14F-4D97-AF65-F5344CB8AC3E}">
        <p14:creationId xmlns:p14="http://schemas.microsoft.com/office/powerpoint/2010/main" val="122035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descr="Financial graphs on a dark display">
            <a:extLst>
              <a:ext uri="{FF2B5EF4-FFF2-40B4-BE49-F238E27FC236}">
                <a16:creationId xmlns:a16="http://schemas.microsoft.com/office/drawing/2014/main" id="{DE76DFB2-5BE1-B1A0-9673-221600730C15}"/>
              </a:ext>
            </a:extLst>
          </p:cNvPr>
          <p:cNvPicPr>
            <a:picLocks noChangeAspect="1"/>
          </p:cNvPicPr>
          <p:nvPr/>
        </p:nvPicPr>
        <p:blipFill rotWithShape="1">
          <a:blip r:embed="rId2"/>
          <a:srcRect l="1060" t="18182" r="8031"/>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Exploratory Data Analysis</a:t>
            </a: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834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Course counts per genre</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4">
            <a:extLst>
              <a:ext uri="{FF2B5EF4-FFF2-40B4-BE49-F238E27FC236}">
                <a16:creationId xmlns:a16="http://schemas.microsoft.com/office/drawing/2014/main" id="{8653FA46-2212-42E4-9D89-321A9B15A6C2}"/>
              </a:ext>
            </a:extLst>
          </p:cNvPr>
          <p:cNvSpPr txBox="1">
            <a:spLocks/>
          </p:cNvSpPr>
          <p:nvPr/>
        </p:nvSpPr>
        <p:spPr>
          <a:xfrm>
            <a:off x="630936" y="2807208"/>
            <a:ext cx="3429000" cy="3410712"/>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b="0" i="0" u="none" strike="noStrike" dirty="0">
                <a:effectLst/>
              </a:rPr>
              <a:t>The bar chart represents the count of courses available in different genres on the platform.</a:t>
            </a:r>
          </a:p>
          <a:p>
            <a:pPr marL="0"/>
            <a:r>
              <a:rPr lang="en-US" sz="1400" b="0" i="0" u="none" strike="noStrike" dirty="0">
                <a:effectLst/>
              </a:rPr>
              <a:t>The most popular genre is Backend Development with 78 courses, followed by Machine Learning with 69 courses, and Database with 60 courses. Data Analysis and Data Science also have a significant presence with 56 and 38 courses, respectively.</a:t>
            </a:r>
          </a:p>
          <a:p>
            <a:pPr marL="0"/>
            <a:r>
              <a:rPr lang="en-US" sz="1400" b="0" i="0" u="none" strike="noStrike" dirty="0">
                <a:effectLst/>
              </a:rPr>
              <a:t>Other genres like Cloud Computing, Big Data, Python, Frontend Development, Containers, and R have a moderate number of courses ranging from 17 to 37 courses each.</a:t>
            </a:r>
          </a:p>
          <a:p>
            <a:pPr marL="0"/>
            <a:r>
              <a:rPr lang="en-US" sz="1400" b="0" i="0" u="none" strike="noStrike" dirty="0">
                <a:effectLst/>
              </a:rPr>
              <a:t>Computer Vision has 10 courses, while Chatbot, Blockchain, and some other genres have fewer than 10 courses available.</a:t>
            </a:r>
          </a:p>
          <a:p>
            <a:pPr marL="0"/>
            <a:r>
              <a:rPr lang="en-US" sz="1400" b="0" i="0" u="none" strike="noStrike" dirty="0">
                <a:effectLst/>
              </a:rPr>
              <a:t>This bar chart helps to visualize the distribution of courses across different genres and identify the most popular and least popular genres on the AI Training Room platform.</a:t>
            </a:r>
          </a:p>
          <a:p>
            <a:pPr marL="0"/>
            <a:endParaRPr lang="en-US" sz="1000" dirty="0"/>
          </a:p>
          <a:p>
            <a:endParaRPr lang="en-US" sz="1000" dirty="0"/>
          </a:p>
        </p:txBody>
      </p:sp>
      <p:pic>
        <p:nvPicPr>
          <p:cNvPr id="6" name="Image 5" descr="Une image contenant capture d’écran, texte, Tracé, diagramme&#10;&#10;Description générée automatiquement">
            <a:extLst>
              <a:ext uri="{FF2B5EF4-FFF2-40B4-BE49-F238E27FC236}">
                <a16:creationId xmlns:a16="http://schemas.microsoft.com/office/drawing/2014/main" id="{281C8C36-35C7-23DB-0D7D-760F13ACC150}"/>
              </a:ext>
            </a:extLst>
          </p:cNvPr>
          <p:cNvPicPr>
            <a:picLocks noChangeAspect="1"/>
          </p:cNvPicPr>
          <p:nvPr/>
        </p:nvPicPr>
        <p:blipFill>
          <a:blip r:embed="rId2"/>
          <a:stretch>
            <a:fillRect/>
          </a:stretch>
        </p:blipFill>
        <p:spPr>
          <a:xfrm>
            <a:off x="4450852" y="1184852"/>
            <a:ext cx="7511794" cy="4488296"/>
          </a:xfrm>
          <a:prstGeom prst="rect">
            <a:avLst/>
          </a:prstGeom>
        </p:spPr>
      </p:pic>
    </p:spTree>
    <p:extLst>
      <p:ext uri="{BB962C8B-B14F-4D97-AF65-F5344CB8AC3E}">
        <p14:creationId xmlns:p14="http://schemas.microsoft.com/office/powerpoint/2010/main" val="2765579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2800</TotalTime>
  <Words>2601</Words>
  <Application>Microsoft Macintosh PowerPoint</Application>
  <PresentationFormat>Grand écran</PresentationFormat>
  <Paragraphs>201</Paragraphs>
  <Slides>29</Slides>
  <Notes>12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Abadi</vt:lpstr>
      <vt:lpstr>Arial</vt:lpstr>
      <vt:lpstr>Calibri</vt:lpstr>
      <vt:lpstr>Söhne</vt:lpstr>
      <vt:lpstr>var(--jp-code-font-family)</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Exploratory Data Analysis</vt:lpstr>
      <vt:lpstr>Course counts per genre</vt:lpstr>
      <vt:lpstr>Course enrollment distribution</vt:lpstr>
      <vt:lpstr>20 most popular courses</vt:lpstr>
      <vt:lpstr>Word cloud of course titles</vt:lpstr>
      <vt:lpstr>Content-based Recommender System using Unsupervised Learning</vt:lpstr>
      <vt:lpstr>Flowchart of content-based recommender system using user profile and course genres</vt:lpstr>
      <vt:lpstr>Evaluation results of user profile-based recommender system</vt:lpstr>
      <vt:lpstr>Evaluation results of user profile-based recommender system</vt:lpstr>
      <vt:lpstr>Flowchart of content-based recommender system using course similarity</vt:lpstr>
      <vt:lpstr>Evaluation results of course similarity based recommender system</vt:lpstr>
      <vt:lpstr>Flowchart of clustering-based recommender system</vt:lpstr>
      <vt:lpstr>Evaluation results of clustering-based recommender system</vt:lpstr>
      <vt:lpstr>Collaborative-filtering Recommender System using Supervised Learning</vt:lpstr>
      <vt:lpstr>Flowchart of KNN based recommender system</vt:lpstr>
      <vt:lpstr>Flowchart of KNN based recommender system</vt:lpstr>
      <vt:lpstr>Flowchart of KNN based recommender system</vt:lpstr>
      <vt:lpstr>Compare the performance of collaborative-filtering models</vt:lpstr>
      <vt:lpstr>Conclusion</vt:lpstr>
      <vt:lpstr>Harnessing Machine Learning for Personalized Online Course Recommendations</vt:lpstr>
      <vt:lpstr>Advancing the AI Training Room Recommender System</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Guillaume Rospape</cp:lastModifiedBy>
  <cp:revision>472</cp:revision>
  <dcterms:created xsi:type="dcterms:W3CDTF">2021-04-29T18:58:34Z</dcterms:created>
  <dcterms:modified xsi:type="dcterms:W3CDTF">2024-04-25T16:43:08Z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